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83" r:id="rId4"/>
    <p:sldId id="267" r:id="rId5"/>
    <p:sldId id="277" r:id="rId6"/>
    <p:sldId id="258" r:id="rId7"/>
    <p:sldId id="259" r:id="rId8"/>
    <p:sldId id="278" r:id="rId9"/>
    <p:sldId id="279" r:id="rId10"/>
    <p:sldId id="280" r:id="rId11"/>
    <p:sldId id="260" r:id="rId12"/>
    <p:sldId id="261" r:id="rId13"/>
    <p:sldId id="271" r:id="rId14"/>
    <p:sldId id="265" r:id="rId15"/>
    <p:sldId id="264" r:id="rId16"/>
    <p:sldId id="266" r:id="rId17"/>
    <p:sldId id="288" r:id="rId18"/>
    <p:sldId id="289" r:id="rId19"/>
    <p:sldId id="293" r:id="rId20"/>
    <p:sldId id="263" r:id="rId21"/>
    <p:sldId id="276" r:id="rId22"/>
    <p:sldId id="285" r:id="rId23"/>
    <p:sldId id="290" r:id="rId24"/>
    <p:sldId id="269" r:id="rId25"/>
    <p:sldId id="291" r:id="rId26"/>
    <p:sldId id="268" r:id="rId27"/>
    <p:sldId id="282" r:id="rId28"/>
    <p:sldId id="292" r:id="rId29"/>
    <p:sldId id="286" r:id="rId30"/>
    <p:sldId id="262" r:id="rId31"/>
    <p:sldId id="270" r:id="rId32"/>
    <p:sldId id="272" r:id="rId33"/>
    <p:sldId id="273" r:id="rId34"/>
    <p:sldId id="274" r:id="rId35"/>
    <p:sldId id="275" r:id="rId36"/>
    <p:sldId id="287" r:id="rId37"/>
    <p:sldId id="281" r:id="rId38"/>
  </p:sldIdLst>
  <p:sldSz cx="18288000" cy="10287000"/>
  <p:notesSz cx="6858000" cy="9144000"/>
  <p:embeddedFontLst>
    <p:embeddedFont>
      <p:font typeface="Berlin Sans FB" panose="020E0602020502020306" pitchFamily="34" charset="0"/>
      <p:regular r:id="rId40"/>
      <p:bold r:id="rId41"/>
    </p:embeddedFont>
    <p:embeddedFont>
      <p:font typeface="Titillium Web"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D2230-C402-4E17-9588-D997A7011F67}" v="1554" dt="2024-11-26T08:26:41.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3" d="100"/>
          <a:sy n="43" d="100"/>
        </p:scale>
        <p:origin x="14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9040B243-08FE-A86D-C5F8-BA75515EE293}"/>
    <pc:docChg chg="modSld">
      <pc:chgData name="Guest User" userId="" providerId="Windows Live" clId="Web-{9040B243-08FE-A86D-C5F8-BA75515EE293}" dt="2024-11-11T15:48:09.214" v="171" actId="1076"/>
      <pc:docMkLst>
        <pc:docMk/>
      </pc:docMkLst>
      <pc:sldChg chg="modSp">
        <pc:chgData name="Guest User" userId="" providerId="Windows Live" clId="Web-{9040B243-08FE-A86D-C5F8-BA75515EE293}" dt="2024-11-11T15:18:27.357" v="38" actId="20577"/>
        <pc:sldMkLst>
          <pc:docMk/>
          <pc:sldMk cId="0" sldId="257"/>
        </pc:sldMkLst>
        <pc:spChg chg="mod">
          <ac:chgData name="Guest User" userId="" providerId="Windows Live" clId="Web-{9040B243-08FE-A86D-C5F8-BA75515EE293}" dt="2024-11-11T15:18:27.357" v="38" actId="20577"/>
          <ac:spMkLst>
            <pc:docMk/>
            <pc:sldMk cId="0" sldId="257"/>
            <ac:spMk id="100" creationId="{00000000-0000-0000-0000-000000000000}"/>
          </ac:spMkLst>
        </pc:spChg>
        <pc:spChg chg="mod">
          <ac:chgData name="Guest User" userId="" providerId="Windows Live" clId="Web-{9040B243-08FE-A86D-C5F8-BA75515EE293}" dt="2024-11-11T15:15:14.927" v="17" actId="1076"/>
          <ac:spMkLst>
            <pc:docMk/>
            <pc:sldMk cId="0" sldId="257"/>
            <ac:spMk id="112" creationId="{00000000-0000-0000-0000-000000000000}"/>
          </ac:spMkLst>
        </pc:spChg>
        <pc:spChg chg="mod">
          <ac:chgData name="Guest User" userId="" providerId="Windows Live" clId="Web-{9040B243-08FE-A86D-C5F8-BA75515EE293}" dt="2024-11-11T15:16:17.586" v="21" actId="1076"/>
          <ac:spMkLst>
            <pc:docMk/>
            <pc:sldMk cId="0" sldId="257"/>
            <ac:spMk id="116" creationId="{00000000-0000-0000-0000-000000000000}"/>
          </ac:spMkLst>
        </pc:spChg>
        <pc:spChg chg="mod">
          <ac:chgData name="Guest User" userId="" providerId="Windows Live" clId="Web-{9040B243-08FE-A86D-C5F8-BA75515EE293}" dt="2024-11-11T15:16:26.680" v="22" actId="1076"/>
          <ac:spMkLst>
            <pc:docMk/>
            <pc:sldMk cId="0" sldId="257"/>
            <ac:spMk id="117" creationId="{00000000-0000-0000-0000-000000000000}"/>
          </ac:spMkLst>
        </pc:spChg>
        <pc:spChg chg="mod">
          <ac:chgData name="Guest User" userId="" providerId="Windows Live" clId="Web-{9040B243-08FE-A86D-C5F8-BA75515EE293}" dt="2024-11-11T15:16:31.524" v="23" actId="1076"/>
          <ac:spMkLst>
            <pc:docMk/>
            <pc:sldMk cId="0" sldId="257"/>
            <ac:spMk id="118" creationId="{00000000-0000-0000-0000-000000000000}"/>
          </ac:spMkLst>
        </pc:spChg>
        <pc:spChg chg="mod">
          <ac:chgData name="Guest User" userId="" providerId="Windows Live" clId="Web-{9040B243-08FE-A86D-C5F8-BA75515EE293}" dt="2024-11-11T15:18:07.918" v="27" actId="20577"/>
          <ac:spMkLst>
            <pc:docMk/>
            <pc:sldMk cId="0" sldId="257"/>
            <ac:spMk id="119" creationId="{00000000-0000-0000-0000-000000000000}"/>
          </ac:spMkLst>
        </pc:spChg>
        <pc:grpChg chg="mod">
          <ac:chgData name="Guest User" userId="" providerId="Windows Live" clId="Web-{9040B243-08FE-A86D-C5F8-BA75515EE293}" dt="2024-11-11T15:14:44.442" v="12" actId="1076"/>
          <ac:grpSpMkLst>
            <pc:docMk/>
            <pc:sldMk cId="0" sldId="257"/>
            <ac:grpSpMk id="97" creationId="{00000000-0000-0000-0000-000000000000}"/>
          </ac:grpSpMkLst>
        </pc:grpChg>
        <pc:grpChg chg="mod">
          <ac:chgData name="Guest User" userId="" providerId="Windows Live" clId="Web-{9040B243-08FE-A86D-C5F8-BA75515EE293}" dt="2024-11-11T15:14:49.504" v="13" actId="1076"/>
          <ac:grpSpMkLst>
            <pc:docMk/>
            <pc:sldMk cId="0" sldId="257"/>
            <ac:grpSpMk id="101" creationId="{00000000-0000-0000-0000-000000000000}"/>
          </ac:grpSpMkLst>
        </pc:grpChg>
        <pc:grpChg chg="mod">
          <ac:chgData name="Guest User" userId="" providerId="Windows Live" clId="Web-{9040B243-08FE-A86D-C5F8-BA75515EE293}" dt="2024-11-11T15:16:05.554" v="20" actId="1076"/>
          <ac:grpSpMkLst>
            <pc:docMk/>
            <pc:sldMk cId="0" sldId="257"/>
            <ac:grpSpMk id="106" creationId="{00000000-0000-0000-0000-000000000000}"/>
          </ac:grpSpMkLst>
        </pc:grpChg>
        <pc:grpChg chg="mod">
          <ac:chgData name="Guest User" userId="" providerId="Windows Live" clId="Web-{9040B243-08FE-A86D-C5F8-BA75515EE293}" dt="2024-11-11T15:16:01.304" v="19" actId="1076"/>
          <ac:grpSpMkLst>
            <pc:docMk/>
            <pc:sldMk cId="0" sldId="257"/>
            <ac:grpSpMk id="111" creationId="{00000000-0000-0000-0000-000000000000}"/>
          </ac:grpSpMkLst>
        </pc:grpChg>
      </pc:sldChg>
      <pc:sldChg chg="modSp">
        <pc:chgData name="Guest User" userId="" providerId="Windows Live" clId="Web-{9040B243-08FE-A86D-C5F8-BA75515EE293}" dt="2024-11-11T15:13:21.923" v="9" actId="20577"/>
        <pc:sldMkLst>
          <pc:docMk/>
          <pc:sldMk cId="0" sldId="260"/>
        </pc:sldMkLst>
        <pc:spChg chg="mod">
          <ac:chgData name="Guest User" userId="" providerId="Windows Live" clId="Web-{9040B243-08FE-A86D-C5F8-BA75515EE293}" dt="2024-11-11T15:13:21.923" v="9" actId="20577"/>
          <ac:spMkLst>
            <pc:docMk/>
            <pc:sldMk cId="0" sldId="260"/>
            <ac:spMk id="163" creationId="{00000000-0000-0000-0000-000000000000}"/>
          </ac:spMkLst>
        </pc:spChg>
      </pc:sldChg>
      <pc:sldChg chg="modSp">
        <pc:chgData name="Guest User" userId="" providerId="Windows Live" clId="Web-{9040B243-08FE-A86D-C5F8-BA75515EE293}" dt="2024-11-11T15:48:09.214" v="171" actId="1076"/>
        <pc:sldMkLst>
          <pc:docMk/>
          <pc:sldMk cId="2308076430" sldId="279"/>
        </pc:sldMkLst>
        <pc:spChg chg="mod">
          <ac:chgData name="Guest User" userId="" providerId="Windows Live" clId="Web-{9040B243-08FE-A86D-C5F8-BA75515EE293}" dt="2024-11-11T15:48:09.214" v="171" actId="1076"/>
          <ac:spMkLst>
            <pc:docMk/>
            <pc:sldMk cId="2308076430" sldId="279"/>
            <ac:spMk id="344" creationId="{488A69C5-6DF7-573F-513C-CD3355A909BF}"/>
          </ac:spMkLst>
        </pc:spChg>
      </pc:sldChg>
      <pc:sldChg chg="addSp modSp">
        <pc:chgData name="Guest User" userId="" providerId="Windows Live" clId="Web-{9040B243-08FE-A86D-C5F8-BA75515EE293}" dt="2024-11-11T15:43:08.953" v="170" actId="20577"/>
        <pc:sldMkLst>
          <pc:docMk/>
          <pc:sldMk cId="4149613152" sldId="283"/>
        </pc:sldMkLst>
        <pc:spChg chg="add mod">
          <ac:chgData name="Guest User" userId="" providerId="Windows Live" clId="Web-{9040B243-08FE-A86D-C5F8-BA75515EE293}" dt="2024-11-11T15:28:59.850" v="110" actId="1076"/>
          <ac:spMkLst>
            <pc:docMk/>
            <pc:sldMk cId="4149613152" sldId="283"/>
            <ac:spMk id="2" creationId="{74433853-AA47-057F-FFA8-B81AAF78799D}"/>
          </ac:spMkLst>
        </pc:spChg>
        <pc:spChg chg="add mod">
          <ac:chgData name="Guest User" userId="" providerId="Windows Live" clId="Web-{9040B243-08FE-A86D-C5F8-BA75515EE293}" dt="2024-11-11T15:32:45.030" v="131" actId="14100"/>
          <ac:spMkLst>
            <pc:docMk/>
            <pc:sldMk cId="4149613152" sldId="283"/>
            <ac:spMk id="3" creationId="{37952B40-74A5-5C9E-6D96-E0C5BF46626C}"/>
          </ac:spMkLst>
        </pc:spChg>
        <pc:spChg chg="add mod">
          <ac:chgData name="Guest User" userId="" providerId="Windows Live" clId="Web-{9040B243-08FE-A86D-C5F8-BA75515EE293}" dt="2024-11-11T15:28:51.959" v="109" actId="1076"/>
          <ac:spMkLst>
            <pc:docMk/>
            <pc:sldMk cId="4149613152" sldId="283"/>
            <ac:spMk id="5" creationId="{2D1913C8-0EDD-AB33-AE11-CB0DEDEC0205}"/>
          </ac:spMkLst>
        </pc:spChg>
        <pc:spChg chg="add mod">
          <ac:chgData name="Guest User" userId="" providerId="Windows Live" clId="Web-{9040B243-08FE-A86D-C5F8-BA75515EE293}" dt="2024-11-11T15:42:50.952" v="168" actId="1076"/>
          <ac:spMkLst>
            <pc:docMk/>
            <pc:sldMk cId="4149613152" sldId="283"/>
            <ac:spMk id="6" creationId="{F0329BAE-76A4-F5CA-E151-660558DF28BE}"/>
          </ac:spMkLst>
        </pc:spChg>
        <pc:spChg chg="add mod">
          <ac:chgData name="Guest User" userId="" providerId="Windows Live" clId="Web-{9040B243-08FE-A86D-C5F8-BA75515EE293}" dt="2024-11-11T15:35:33.529" v="149" actId="1076"/>
          <ac:spMkLst>
            <pc:docMk/>
            <pc:sldMk cId="4149613152" sldId="283"/>
            <ac:spMk id="8" creationId="{D8331E55-4099-861F-5F27-13DB1382AD23}"/>
          </ac:spMkLst>
        </pc:spChg>
        <pc:spChg chg="add mod">
          <ac:chgData name="Guest User" userId="" providerId="Windows Live" clId="Web-{9040B243-08FE-A86D-C5F8-BA75515EE293}" dt="2024-11-11T15:29:38.461" v="117" actId="20577"/>
          <ac:spMkLst>
            <pc:docMk/>
            <pc:sldMk cId="4149613152" sldId="283"/>
            <ac:spMk id="9" creationId="{CB56DA5A-C125-1144-F8B1-27F1E936CAC3}"/>
          </ac:spMkLst>
        </pc:spChg>
        <pc:spChg chg="add mod">
          <ac:chgData name="Guest User" userId="" providerId="Windows Live" clId="Web-{9040B243-08FE-A86D-C5F8-BA75515EE293}" dt="2024-11-11T15:42:20.216" v="165"/>
          <ac:spMkLst>
            <pc:docMk/>
            <pc:sldMk cId="4149613152" sldId="283"/>
            <ac:spMk id="10" creationId="{45C9A508-F718-6CF4-984D-C3A3EFCCAB54}"/>
          </ac:spMkLst>
        </pc:spChg>
        <pc:spChg chg="add mod">
          <ac:chgData name="Guest User" userId="" providerId="Windows Live" clId="Web-{9040B243-08FE-A86D-C5F8-BA75515EE293}" dt="2024-11-11T15:42:38.405" v="167" actId="1076"/>
          <ac:spMkLst>
            <pc:docMk/>
            <pc:sldMk cId="4149613152" sldId="283"/>
            <ac:spMk id="11" creationId="{DE928837-9985-6E5C-F74E-E331097A9C4C}"/>
          </ac:spMkLst>
        </pc:spChg>
        <pc:spChg chg="mod">
          <ac:chgData name="Guest User" userId="" providerId="Windows Live" clId="Web-{9040B243-08FE-A86D-C5F8-BA75515EE293}" dt="2024-11-11T15:43:08.953" v="170" actId="20577"/>
          <ac:spMkLst>
            <pc:docMk/>
            <pc:sldMk cId="4149613152" sldId="283"/>
            <ac:spMk id="289" creationId="{EB289E26-D300-1817-8EBE-8CB96DC112D4}"/>
          </ac:spMkLst>
        </pc:spChg>
        <pc:grpChg chg="mod">
          <ac:chgData name="Guest User" userId="" providerId="Windows Live" clId="Web-{9040B243-08FE-A86D-C5F8-BA75515EE293}" dt="2024-11-11T15:28:29.239" v="104" actId="1076"/>
          <ac:grpSpMkLst>
            <pc:docMk/>
            <pc:sldMk cId="4149613152" sldId="283"/>
            <ac:grpSpMk id="283" creationId="{2771B66F-7768-7881-01BD-27C5C43612C2}"/>
          </ac:grpSpMkLst>
        </pc:grpChg>
      </pc:sldChg>
    </pc:docChg>
  </pc:docChgLst>
  <pc:docChgLst>
    <pc:chgData name="Guest User" providerId="Windows Live" clId="Web-{D6690C36-E5CC-B3AA-D757-45D0DC5ED60F}"/>
    <pc:docChg chg="modSld sldOrd">
      <pc:chgData name="Guest User" userId="" providerId="Windows Live" clId="Web-{D6690C36-E5CC-B3AA-D757-45D0DC5ED60F}" dt="2024-11-11T17:53:56.587" v="104" actId="1076"/>
      <pc:docMkLst>
        <pc:docMk/>
      </pc:docMkLst>
      <pc:sldChg chg="modSp">
        <pc:chgData name="Guest User" userId="" providerId="Windows Live" clId="Web-{D6690C36-E5CC-B3AA-D757-45D0DC5ED60F}" dt="2024-11-11T17:42:55.502" v="16" actId="1076"/>
        <pc:sldMkLst>
          <pc:docMk/>
          <pc:sldMk cId="0" sldId="260"/>
        </pc:sldMkLst>
        <pc:spChg chg="mod">
          <ac:chgData name="Guest User" userId="" providerId="Windows Live" clId="Web-{D6690C36-E5CC-B3AA-D757-45D0DC5ED60F}" dt="2024-11-11T17:42:55.502" v="16" actId="1076"/>
          <ac:spMkLst>
            <pc:docMk/>
            <pc:sldMk cId="0" sldId="260"/>
            <ac:spMk id="161" creationId="{00000000-0000-0000-0000-000000000000}"/>
          </ac:spMkLst>
        </pc:spChg>
      </pc:sldChg>
      <pc:sldChg chg="ord">
        <pc:chgData name="Guest User" userId="" providerId="Windows Live" clId="Web-{D6690C36-E5CC-B3AA-D757-45D0DC5ED60F}" dt="2024-11-11T17:44:05.630" v="33"/>
        <pc:sldMkLst>
          <pc:docMk/>
          <pc:sldMk cId="0" sldId="263"/>
        </pc:sldMkLst>
      </pc:sldChg>
      <pc:sldChg chg="addSp delSp modSp">
        <pc:chgData name="Guest User" userId="" providerId="Windows Live" clId="Web-{D6690C36-E5CC-B3AA-D757-45D0DC5ED60F}" dt="2024-11-11T17:53:56.587" v="104" actId="1076"/>
        <pc:sldMkLst>
          <pc:docMk/>
          <pc:sldMk cId="0" sldId="265"/>
        </pc:sldMkLst>
        <pc:spChg chg="mod">
          <ac:chgData name="Guest User" userId="" providerId="Windows Live" clId="Web-{D6690C36-E5CC-B3AA-D757-45D0DC5ED60F}" dt="2024-11-11T17:53:56.587" v="104" actId="1076"/>
          <ac:spMkLst>
            <pc:docMk/>
            <pc:sldMk cId="0" sldId="265"/>
            <ac:spMk id="262" creationId="{00000000-0000-0000-0000-000000000000}"/>
          </ac:spMkLst>
        </pc:spChg>
        <pc:spChg chg="mod">
          <ac:chgData name="Guest User" userId="" providerId="Windows Live" clId="Web-{D6690C36-E5CC-B3AA-D757-45D0DC5ED60F}" dt="2024-11-11T17:47:31.465" v="96" actId="20577"/>
          <ac:spMkLst>
            <pc:docMk/>
            <pc:sldMk cId="0" sldId="265"/>
            <ac:spMk id="263" creationId="{00000000-0000-0000-0000-000000000000}"/>
          </ac:spMkLst>
        </pc:spChg>
        <pc:spChg chg="mod">
          <ac:chgData name="Guest User" userId="" providerId="Windows Live" clId="Web-{D6690C36-E5CC-B3AA-D757-45D0DC5ED60F}" dt="2024-11-11T17:47:04.058" v="93" actId="1076"/>
          <ac:spMkLst>
            <pc:docMk/>
            <pc:sldMk cId="0" sldId="265"/>
            <ac:spMk id="264" creationId="{00000000-0000-0000-0000-000000000000}"/>
          </ac:spMkLst>
        </pc:spChg>
        <pc:spChg chg="del mod">
          <ac:chgData name="Guest User" userId="" providerId="Windows Live" clId="Web-{D6690C36-E5CC-B3AA-D757-45D0DC5ED60F}" dt="2024-11-11T17:46:32.994" v="42"/>
          <ac:spMkLst>
            <pc:docMk/>
            <pc:sldMk cId="0" sldId="265"/>
            <ac:spMk id="265" creationId="{00000000-0000-0000-0000-000000000000}"/>
          </ac:spMkLst>
        </pc:spChg>
        <pc:picChg chg="add mod">
          <ac:chgData name="Guest User" userId="" providerId="Windows Live" clId="Web-{D6690C36-E5CC-B3AA-D757-45D0DC5ED60F}" dt="2024-11-11T17:48:12.466" v="97"/>
          <ac:picMkLst>
            <pc:docMk/>
            <pc:sldMk cId="0" sldId="265"/>
            <ac:picMk id="2" creationId="{474FA95A-D962-5AF0-450A-E28A98EB9A24}"/>
          </ac:picMkLst>
        </pc:picChg>
      </pc:sldChg>
      <pc:sldChg chg="modSp">
        <pc:chgData name="Guest User" userId="" providerId="Windows Live" clId="Web-{D6690C36-E5CC-B3AA-D757-45D0DC5ED60F}" dt="2024-11-11T17:41:40.094" v="4" actId="20577"/>
        <pc:sldMkLst>
          <pc:docMk/>
          <pc:sldMk cId="0" sldId="271"/>
        </pc:sldMkLst>
        <pc:spChg chg="mod">
          <ac:chgData name="Guest User" userId="" providerId="Windows Live" clId="Web-{D6690C36-E5CC-B3AA-D757-45D0DC5ED60F}" dt="2024-11-11T17:41:02.420" v="0" actId="14100"/>
          <ac:spMkLst>
            <pc:docMk/>
            <pc:sldMk cId="0" sldId="271"/>
            <ac:spMk id="7" creationId="{EF5C4712-057C-901D-E1F3-83D7DDC80DD2}"/>
          </ac:spMkLst>
        </pc:spChg>
        <pc:spChg chg="mod">
          <ac:chgData name="Guest User" userId="" providerId="Windows Live" clId="Web-{D6690C36-E5CC-B3AA-D757-45D0DC5ED60F}" dt="2024-11-11T17:41:40.094" v="4" actId="20577"/>
          <ac:spMkLst>
            <pc:docMk/>
            <pc:sldMk cId="0" sldId="271"/>
            <ac:spMk id="9" creationId="{27FFCB38-4E13-205A-F395-06E3A3ECB372}"/>
          </ac:spMkLst>
        </pc:spChg>
      </pc:sldChg>
      <pc:sldChg chg="addSp delSp modSp">
        <pc:chgData name="Guest User" userId="" providerId="Windows Live" clId="Web-{D6690C36-E5CC-B3AA-D757-45D0DC5ED60F}" dt="2024-11-11T17:44:00.895" v="32"/>
        <pc:sldMkLst>
          <pc:docMk/>
          <pc:sldMk cId="3494032762" sldId="285"/>
        </pc:sldMkLst>
        <pc:spChg chg="mod">
          <ac:chgData name="Guest User" userId="" providerId="Windows Live" clId="Web-{D6690C36-E5CC-B3AA-D757-45D0DC5ED60F}" dt="2024-11-11T17:43:59.598" v="31" actId="20577"/>
          <ac:spMkLst>
            <pc:docMk/>
            <pc:sldMk cId="3494032762" sldId="285"/>
            <ac:spMk id="174" creationId="{1EEA69D0-1A9E-E4FC-DCD5-634C84CE03D0}"/>
          </ac:spMkLst>
        </pc:spChg>
        <pc:picChg chg="add del">
          <ac:chgData name="Guest User" userId="" providerId="Windows Live" clId="Web-{D6690C36-E5CC-B3AA-D757-45D0DC5ED60F}" dt="2024-11-11T17:44:00.895" v="32"/>
          <ac:picMkLst>
            <pc:docMk/>
            <pc:sldMk cId="3494032762" sldId="285"/>
            <ac:picMk id="181" creationId="{FE234870-ED21-AF59-B51C-5BA698B33CFB}"/>
          </ac:picMkLst>
        </pc:picChg>
      </pc:sldChg>
    </pc:docChg>
  </pc:docChgLst>
  <pc:docChgLst>
    <pc:chgData name="Guest User" providerId="Windows Live" clId="Web-{0279FE32-C572-E9F8-F8A4-213EE31703AF}"/>
    <pc:docChg chg="modSld">
      <pc:chgData name="Guest User" userId="" providerId="Windows Live" clId="Web-{0279FE32-C572-E9F8-F8A4-213EE31703AF}" dt="2024-11-13T04:22:45.842" v="17" actId="14100"/>
      <pc:docMkLst>
        <pc:docMk/>
      </pc:docMkLst>
      <pc:sldChg chg="modSp">
        <pc:chgData name="Guest User" userId="" providerId="Windows Live" clId="Web-{0279FE32-C572-E9F8-F8A4-213EE31703AF}" dt="2024-11-13T04:20:02.649" v="15" actId="20577"/>
        <pc:sldMkLst>
          <pc:docMk/>
          <pc:sldMk cId="0" sldId="264"/>
        </pc:sldMkLst>
        <pc:spChg chg="mod">
          <ac:chgData name="Guest User" userId="" providerId="Windows Live" clId="Web-{0279FE32-C572-E9F8-F8A4-213EE31703AF}" dt="2024-11-13T04:20:02.649" v="15" actId="20577"/>
          <ac:spMkLst>
            <pc:docMk/>
            <pc:sldMk cId="0" sldId="264"/>
            <ac:spMk id="251" creationId="{00000000-0000-0000-0000-000000000000}"/>
          </ac:spMkLst>
        </pc:spChg>
      </pc:sldChg>
      <pc:sldChg chg="modSp">
        <pc:chgData name="Guest User" userId="" providerId="Windows Live" clId="Web-{0279FE32-C572-E9F8-F8A4-213EE31703AF}" dt="2024-11-13T04:19:24.022" v="12" actId="20577"/>
        <pc:sldMkLst>
          <pc:docMk/>
          <pc:sldMk cId="0" sldId="266"/>
        </pc:sldMkLst>
        <pc:spChg chg="mod">
          <ac:chgData name="Guest User" userId="" providerId="Windows Live" clId="Web-{0279FE32-C572-E9F8-F8A4-213EE31703AF}" dt="2024-11-13T04:19:24.022" v="12" actId="20577"/>
          <ac:spMkLst>
            <pc:docMk/>
            <pc:sldMk cId="0" sldId="266"/>
            <ac:spMk id="3" creationId="{A142EACA-9ABB-B5A0-9D40-2CC5400FB1F8}"/>
          </ac:spMkLst>
        </pc:spChg>
      </pc:sldChg>
      <pc:sldChg chg="modSp">
        <pc:chgData name="Guest User" userId="" providerId="Windows Live" clId="Web-{0279FE32-C572-E9F8-F8A4-213EE31703AF}" dt="2024-11-13T04:22:45.842" v="17" actId="14100"/>
        <pc:sldMkLst>
          <pc:docMk/>
          <pc:sldMk cId="1336535723" sldId="281"/>
        </pc:sldMkLst>
        <pc:picChg chg="mod">
          <ac:chgData name="Guest User" userId="" providerId="Windows Live" clId="Web-{0279FE32-C572-E9F8-F8A4-213EE31703AF}" dt="2024-11-13T04:22:45.842" v="17" actId="14100"/>
          <ac:picMkLst>
            <pc:docMk/>
            <pc:sldMk cId="1336535723" sldId="281"/>
            <ac:picMk id="5" creationId="{6F6B0628-0FAD-43DF-5EF4-E7D0CF307102}"/>
          </ac:picMkLst>
        </pc:picChg>
      </pc:sldChg>
    </pc:docChg>
  </pc:docChgLst>
  <pc:docChgLst>
    <pc:chgData name="Guest User" providerId="Windows Live" clId="Web-{F0E13881-EA43-B5A9-1CC4-9DF709E1E392}"/>
    <pc:docChg chg="modSld">
      <pc:chgData name="Guest User" userId="" providerId="Windows Live" clId="Web-{F0E13881-EA43-B5A9-1CC4-9DF709E1E392}" dt="2024-11-13T19:47:25.934" v="0" actId="14100"/>
      <pc:docMkLst>
        <pc:docMk/>
      </pc:docMkLst>
      <pc:sldChg chg="modSp">
        <pc:chgData name="Guest User" userId="" providerId="Windows Live" clId="Web-{F0E13881-EA43-B5A9-1CC4-9DF709E1E392}" dt="2024-11-13T19:47:25.934" v="0" actId="14100"/>
        <pc:sldMkLst>
          <pc:docMk/>
          <pc:sldMk cId="0" sldId="263"/>
        </pc:sldMkLst>
        <pc:spChg chg="mod">
          <ac:chgData name="Guest User" userId="" providerId="Windows Live" clId="Web-{F0E13881-EA43-B5A9-1CC4-9DF709E1E392}" dt="2024-11-13T19:47:25.934" v="0" actId="14100"/>
          <ac:spMkLst>
            <pc:docMk/>
            <pc:sldMk cId="0" sldId="263"/>
            <ac:spMk id="10" creationId="{DD332A4F-8DA9-69E3-DAA7-451D5FE50CA9}"/>
          </ac:spMkLst>
        </pc:spChg>
      </pc:sldChg>
    </pc:docChg>
  </pc:docChgLst>
  <pc:docChgLst>
    <pc:chgData name="SANSKAR HOOD" userId="9cb245d9d1b71acf" providerId="LiveId" clId="{D07D2230-C402-4E17-9588-D997A7011F67}"/>
    <pc:docChg chg="undo redo custSel addSld delSld modSld sldOrd">
      <pc:chgData name="SANSKAR HOOD" userId="9cb245d9d1b71acf" providerId="LiveId" clId="{D07D2230-C402-4E17-9588-D997A7011F67}" dt="2024-12-01T10:18:24.643" v="4031" actId="47"/>
      <pc:docMkLst>
        <pc:docMk/>
      </pc:docMkLst>
      <pc:sldChg chg="modSp mod">
        <pc:chgData name="SANSKAR HOOD" userId="9cb245d9d1b71acf" providerId="LiveId" clId="{D07D2230-C402-4E17-9588-D997A7011F67}" dt="2024-11-11T05:12:05.021" v="110" actId="1076"/>
        <pc:sldMkLst>
          <pc:docMk/>
          <pc:sldMk cId="0" sldId="256"/>
        </pc:sldMkLst>
        <pc:spChg chg="mod">
          <ac:chgData name="SANSKAR HOOD" userId="9cb245d9d1b71acf" providerId="LiveId" clId="{D07D2230-C402-4E17-9588-D997A7011F67}" dt="2024-11-11T05:11:28.721" v="51" actId="1076"/>
          <ac:spMkLst>
            <pc:docMk/>
            <pc:sldMk cId="0" sldId="256"/>
            <ac:spMk id="89" creationId="{00000000-0000-0000-0000-000000000000}"/>
          </ac:spMkLst>
        </pc:spChg>
        <pc:spChg chg="mod">
          <ac:chgData name="SANSKAR HOOD" userId="9cb245d9d1b71acf" providerId="LiveId" clId="{D07D2230-C402-4E17-9588-D997A7011F67}" dt="2024-11-11T05:12:05.021" v="110" actId="1076"/>
          <ac:spMkLst>
            <pc:docMk/>
            <pc:sldMk cId="0" sldId="256"/>
            <ac:spMk id="91" creationId="{00000000-0000-0000-0000-000000000000}"/>
          </ac:spMkLst>
        </pc:spChg>
      </pc:sldChg>
      <pc:sldChg chg="modSp mod">
        <pc:chgData name="SANSKAR HOOD" userId="9cb245d9d1b71acf" providerId="LiveId" clId="{D07D2230-C402-4E17-9588-D997A7011F67}" dt="2024-11-11T15:15:25.521" v="1416" actId="1076"/>
        <pc:sldMkLst>
          <pc:docMk/>
          <pc:sldMk cId="0" sldId="257"/>
        </pc:sldMkLst>
        <pc:spChg chg="mod">
          <ac:chgData name="SANSKAR HOOD" userId="9cb245d9d1b71acf" providerId="LiveId" clId="{D07D2230-C402-4E17-9588-D997A7011F67}" dt="2024-11-11T05:20:37.628" v="300" actId="120"/>
          <ac:spMkLst>
            <pc:docMk/>
            <pc:sldMk cId="0" sldId="257"/>
            <ac:spMk id="100" creationId="{00000000-0000-0000-0000-000000000000}"/>
          </ac:spMkLst>
        </pc:spChg>
        <pc:spChg chg="mod">
          <ac:chgData name="SANSKAR HOOD" userId="9cb245d9d1b71acf" providerId="LiveId" clId="{D07D2230-C402-4E17-9588-D997A7011F67}" dt="2024-11-11T05:21:57.981" v="311" actId="1076"/>
          <ac:spMkLst>
            <pc:docMk/>
            <pc:sldMk cId="0" sldId="257"/>
            <ac:spMk id="116" creationId="{00000000-0000-0000-0000-000000000000}"/>
          </ac:spMkLst>
        </pc:spChg>
        <pc:spChg chg="mod">
          <ac:chgData name="SANSKAR HOOD" userId="9cb245d9d1b71acf" providerId="LiveId" clId="{D07D2230-C402-4E17-9588-D997A7011F67}" dt="2024-11-11T05:21:47.709" v="306" actId="1076"/>
          <ac:spMkLst>
            <pc:docMk/>
            <pc:sldMk cId="0" sldId="257"/>
            <ac:spMk id="117" creationId="{00000000-0000-0000-0000-000000000000}"/>
          </ac:spMkLst>
        </pc:spChg>
        <pc:spChg chg="mod">
          <ac:chgData name="SANSKAR HOOD" userId="9cb245d9d1b71acf" providerId="LiveId" clId="{D07D2230-C402-4E17-9588-D997A7011F67}" dt="2024-11-11T05:22:03.600" v="317" actId="1076"/>
          <ac:spMkLst>
            <pc:docMk/>
            <pc:sldMk cId="0" sldId="257"/>
            <ac:spMk id="118" creationId="{00000000-0000-0000-0000-000000000000}"/>
          </ac:spMkLst>
        </pc:spChg>
        <pc:spChg chg="mod">
          <ac:chgData name="SANSKAR HOOD" userId="9cb245d9d1b71acf" providerId="LiveId" clId="{D07D2230-C402-4E17-9588-D997A7011F67}" dt="2024-11-11T05:20:33.903" v="299" actId="120"/>
          <ac:spMkLst>
            <pc:docMk/>
            <pc:sldMk cId="0" sldId="257"/>
            <ac:spMk id="119" creationId="{00000000-0000-0000-0000-000000000000}"/>
          </ac:spMkLst>
        </pc:spChg>
        <pc:spChg chg="mod">
          <ac:chgData name="SANSKAR HOOD" userId="9cb245d9d1b71acf" providerId="LiveId" clId="{D07D2230-C402-4E17-9588-D997A7011F67}" dt="2024-11-11T05:20:41.003" v="301" actId="120"/>
          <ac:spMkLst>
            <pc:docMk/>
            <pc:sldMk cId="0" sldId="257"/>
            <ac:spMk id="120" creationId="{00000000-0000-0000-0000-000000000000}"/>
          </ac:spMkLst>
        </pc:spChg>
        <pc:spChg chg="mod">
          <ac:chgData name="SANSKAR HOOD" userId="9cb245d9d1b71acf" providerId="LiveId" clId="{D07D2230-C402-4E17-9588-D997A7011F67}" dt="2024-11-11T05:13:06.671" v="145" actId="20577"/>
          <ac:spMkLst>
            <pc:docMk/>
            <pc:sldMk cId="0" sldId="257"/>
            <ac:spMk id="121" creationId="{00000000-0000-0000-0000-000000000000}"/>
          </ac:spMkLst>
        </pc:spChg>
        <pc:grpChg chg="mod">
          <ac:chgData name="SANSKAR HOOD" userId="9cb245d9d1b71acf" providerId="LiveId" clId="{D07D2230-C402-4E17-9588-D997A7011F67}" dt="2024-11-11T15:15:25.521" v="1416" actId="1076"/>
          <ac:grpSpMkLst>
            <pc:docMk/>
            <pc:sldMk cId="0" sldId="257"/>
            <ac:grpSpMk id="106" creationId="{00000000-0000-0000-0000-000000000000}"/>
          </ac:grpSpMkLst>
        </pc:grpChg>
      </pc:sldChg>
      <pc:sldChg chg="addSp modSp mod">
        <pc:chgData name="SANSKAR HOOD" userId="9cb245d9d1b71acf" providerId="LiveId" clId="{D07D2230-C402-4E17-9588-D997A7011F67}" dt="2024-11-16T05:24:40.448" v="3561" actId="20577"/>
        <pc:sldMkLst>
          <pc:docMk/>
          <pc:sldMk cId="0" sldId="258"/>
        </pc:sldMkLst>
        <pc:spChg chg="mod">
          <ac:chgData name="SANSKAR HOOD" userId="9cb245d9d1b71acf" providerId="LiveId" clId="{D07D2230-C402-4E17-9588-D997A7011F67}" dt="2024-11-11T06:12:44.528" v="643" actId="1076"/>
          <ac:spMkLst>
            <pc:docMk/>
            <pc:sldMk cId="0" sldId="258"/>
            <ac:spMk id="133" creationId="{00000000-0000-0000-0000-000000000000}"/>
          </ac:spMkLst>
        </pc:spChg>
        <pc:spChg chg="mod">
          <ac:chgData name="SANSKAR HOOD" userId="9cb245d9d1b71acf" providerId="LiveId" clId="{D07D2230-C402-4E17-9588-D997A7011F67}" dt="2024-11-16T05:24:40.448" v="3561" actId="20577"/>
          <ac:spMkLst>
            <pc:docMk/>
            <pc:sldMk cId="0" sldId="258"/>
            <ac:spMk id="134" creationId="{00000000-0000-0000-0000-000000000000}"/>
          </ac:spMkLst>
        </pc:spChg>
        <pc:spChg chg="mod">
          <ac:chgData name="SANSKAR HOOD" userId="9cb245d9d1b71acf" providerId="LiveId" clId="{D07D2230-C402-4E17-9588-D997A7011F67}" dt="2024-11-11T06:02:11.347" v="410" actId="20577"/>
          <ac:spMkLst>
            <pc:docMk/>
            <pc:sldMk cId="0" sldId="258"/>
            <ac:spMk id="135" creationId="{00000000-0000-0000-0000-000000000000}"/>
          </ac:spMkLst>
        </pc:spChg>
        <pc:spChg chg="mod">
          <ac:chgData name="SANSKAR HOOD" userId="9cb245d9d1b71acf" providerId="LiveId" clId="{D07D2230-C402-4E17-9588-D997A7011F67}" dt="2024-11-11T06:03:54.432" v="471" actId="20577"/>
          <ac:spMkLst>
            <pc:docMk/>
            <pc:sldMk cId="0" sldId="258"/>
            <ac:spMk id="136" creationId="{00000000-0000-0000-0000-000000000000}"/>
          </ac:spMkLst>
        </pc:spChg>
        <pc:spChg chg="mod">
          <ac:chgData name="SANSKAR HOOD" userId="9cb245d9d1b71acf" providerId="LiveId" clId="{D07D2230-C402-4E17-9588-D997A7011F67}" dt="2024-11-11T06:07:18.660" v="629" actId="1076"/>
          <ac:spMkLst>
            <pc:docMk/>
            <pc:sldMk cId="0" sldId="258"/>
            <ac:spMk id="137" creationId="{00000000-0000-0000-0000-000000000000}"/>
          </ac:spMkLst>
        </pc:spChg>
        <pc:grpChg chg="mod">
          <ac:chgData name="SANSKAR HOOD" userId="9cb245d9d1b71acf" providerId="LiveId" clId="{D07D2230-C402-4E17-9588-D997A7011F67}" dt="2024-11-11T06:12:38.884" v="642" actId="1076"/>
          <ac:grpSpMkLst>
            <pc:docMk/>
            <pc:sldMk cId="0" sldId="258"/>
            <ac:grpSpMk id="127" creationId="{00000000-0000-0000-0000-000000000000}"/>
          </ac:grpSpMkLst>
        </pc:grpChg>
        <pc:picChg chg="add mod">
          <ac:chgData name="SANSKAR HOOD" userId="9cb245d9d1b71acf" providerId="LiveId" clId="{D07D2230-C402-4E17-9588-D997A7011F67}" dt="2024-11-11T06:09:26.016" v="633"/>
          <ac:picMkLst>
            <pc:docMk/>
            <pc:sldMk cId="0" sldId="258"/>
            <ac:picMk id="2" creationId="{ECEB6295-D41E-2F3A-174A-10063C9F35D3}"/>
          </ac:picMkLst>
        </pc:picChg>
      </pc:sldChg>
      <pc:sldChg chg="addSp delSp modSp mod">
        <pc:chgData name="SANSKAR HOOD" userId="9cb245d9d1b71acf" providerId="LiveId" clId="{D07D2230-C402-4E17-9588-D997A7011F67}" dt="2024-11-11T14:18:55.516" v="1057" actId="1076"/>
        <pc:sldMkLst>
          <pc:docMk/>
          <pc:sldMk cId="0" sldId="259"/>
        </pc:sldMkLst>
        <pc:spChg chg="add mod">
          <ac:chgData name="SANSKAR HOOD" userId="9cb245d9d1b71acf" providerId="LiveId" clId="{D07D2230-C402-4E17-9588-D997A7011F67}" dt="2024-11-11T14:16:46.346" v="1053" actId="20577"/>
          <ac:spMkLst>
            <pc:docMk/>
            <pc:sldMk cId="0" sldId="259"/>
            <ac:spMk id="2" creationId="{883F3CEA-4131-0A44-D5F2-908B65AFF958}"/>
          </ac:spMkLst>
        </pc:spChg>
        <pc:spChg chg="add mod">
          <ac:chgData name="SANSKAR HOOD" userId="9cb245d9d1b71acf" providerId="LiveId" clId="{D07D2230-C402-4E17-9588-D997A7011F67}" dt="2024-11-11T14:18:55.516" v="1057" actId="1076"/>
          <ac:spMkLst>
            <pc:docMk/>
            <pc:sldMk cId="0" sldId="259"/>
            <ac:spMk id="4" creationId="{BAD7CADF-CEC2-2783-F9BE-1CAA594EE972}"/>
          </ac:spMkLst>
        </pc:spChg>
        <pc:spChg chg="add mod">
          <ac:chgData name="SANSKAR HOOD" userId="9cb245d9d1b71acf" providerId="LiveId" clId="{D07D2230-C402-4E17-9588-D997A7011F67}" dt="2024-11-11T14:18:51.061" v="1056" actId="1076"/>
          <ac:spMkLst>
            <pc:docMk/>
            <pc:sldMk cId="0" sldId="259"/>
            <ac:spMk id="5" creationId="{9F895BE1-5473-CCC3-A97E-6C60EE703EB7}"/>
          </ac:spMkLst>
        </pc:spChg>
        <pc:spChg chg="mod">
          <ac:chgData name="SANSKAR HOOD" userId="9cb245d9d1b71acf" providerId="LiveId" clId="{D07D2230-C402-4E17-9588-D997A7011F67}" dt="2024-11-11T14:03:12.926" v="752" actId="14100"/>
          <ac:spMkLst>
            <pc:docMk/>
            <pc:sldMk cId="0" sldId="259"/>
            <ac:spMk id="148" creationId="{00000000-0000-0000-0000-000000000000}"/>
          </ac:spMkLst>
        </pc:spChg>
        <pc:spChg chg="mod">
          <ac:chgData name="SANSKAR HOOD" userId="9cb245d9d1b71acf" providerId="LiveId" clId="{D07D2230-C402-4E17-9588-D997A7011F67}" dt="2024-11-11T06:29:03.649" v="701" actId="1076"/>
          <ac:spMkLst>
            <pc:docMk/>
            <pc:sldMk cId="0" sldId="259"/>
            <ac:spMk id="150" creationId="{00000000-0000-0000-0000-000000000000}"/>
          </ac:spMkLst>
        </pc:spChg>
        <pc:spChg chg="mod">
          <ac:chgData name="SANSKAR HOOD" userId="9cb245d9d1b71acf" providerId="LiveId" clId="{D07D2230-C402-4E17-9588-D997A7011F67}" dt="2024-11-11T06:29:06.461" v="702" actId="1076"/>
          <ac:spMkLst>
            <pc:docMk/>
            <pc:sldMk cId="0" sldId="259"/>
            <ac:spMk id="151" creationId="{00000000-0000-0000-0000-000000000000}"/>
          </ac:spMkLst>
        </pc:spChg>
        <pc:spChg chg="mod">
          <ac:chgData name="SANSKAR HOOD" userId="9cb245d9d1b71acf" providerId="LiveId" clId="{D07D2230-C402-4E17-9588-D997A7011F67}" dt="2024-11-11T06:21:28.265" v="667" actId="1076"/>
          <ac:spMkLst>
            <pc:docMk/>
            <pc:sldMk cId="0" sldId="259"/>
            <ac:spMk id="152" creationId="{00000000-0000-0000-0000-000000000000}"/>
          </ac:spMkLst>
        </pc:spChg>
        <pc:spChg chg="mod">
          <ac:chgData name="SANSKAR HOOD" userId="9cb245d9d1b71acf" providerId="LiveId" clId="{D07D2230-C402-4E17-9588-D997A7011F67}" dt="2024-11-11T13:58:23.011" v="743" actId="123"/>
          <ac:spMkLst>
            <pc:docMk/>
            <pc:sldMk cId="0" sldId="259"/>
            <ac:spMk id="153" creationId="{00000000-0000-0000-0000-000000000000}"/>
          </ac:spMkLst>
        </pc:spChg>
        <pc:spChg chg="del mod">
          <ac:chgData name="SANSKAR HOOD" userId="9cb245d9d1b71acf" providerId="LiveId" clId="{D07D2230-C402-4E17-9588-D997A7011F67}" dt="2024-11-11T14:03:04.027" v="749" actId="478"/>
          <ac:spMkLst>
            <pc:docMk/>
            <pc:sldMk cId="0" sldId="259"/>
            <ac:spMk id="154" creationId="{00000000-0000-0000-0000-000000000000}"/>
          </ac:spMkLst>
        </pc:spChg>
        <pc:grpChg chg="mod">
          <ac:chgData name="SANSKAR HOOD" userId="9cb245d9d1b71acf" providerId="LiveId" clId="{D07D2230-C402-4E17-9588-D997A7011F67}" dt="2024-11-11T13:54:23.890" v="717" actId="1076"/>
          <ac:grpSpMkLst>
            <pc:docMk/>
            <pc:sldMk cId="0" sldId="259"/>
            <ac:grpSpMk id="145" creationId="{00000000-0000-0000-0000-000000000000}"/>
          </ac:grpSpMkLst>
        </pc:grpChg>
        <pc:grpChg chg="del">
          <ac:chgData name="SANSKAR HOOD" userId="9cb245d9d1b71acf" providerId="LiveId" clId="{D07D2230-C402-4E17-9588-D997A7011F67}" dt="2024-11-11T14:02:57.562" v="748" actId="478"/>
          <ac:grpSpMkLst>
            <pc:docMk/>
            <pc:sldMk cId="0" sldId="259"/>
            <ac:grpSpMk id="149" creationId="{00000000-0000-0000-0000-000000000000}"/>
          </ac:grpSpMkLst>
        </pc:grpChg>
        <pc:picChg chg="add mod">
          <ac:chgData name="SANSKAR HOOD" userId="9cb245d9d1b71acf" providerId="LiveId" clId="{D07D2230-C402-4E17-9588-D997A7011F67}" dt="2024-11-11T14:17:03.958" v="1055" actId="1076"/>
          <ac:picMkLst>
            <pc:docMk/>
            <pc:sldMk cId="0" sldId="259"/>
            <ac:picMk id="3" creationId="{0CE002B6-5EE2-CB36-5EFA-62962A67EDCD}"/>
          </ac:picMkLst>
        </pc:picChg>
      </pc:sldChg>
      <pc:sldChg chg="addSp delSp modSp mod">
        <pc:chgData name="SANSKAR HOOD" userId="9cb245d9d1b71acf" providerId="LiveId" clId="{D07D2230-C402-4E17-9588-D997A7011F67}" dt="2024-11-11T16:48:59.284" v="1889" actId="207"/>
        <pc:sldMkLst>
          <pc:docMk/>
          <pc:sldMk cId="0" sldId="260"/>
        </pc:sldMkLst>
        <pc:spChg chg="add mod">
          <ac:chgData name="SANSKAR HOOD" userId="9cb245d9d1b71acf" providerId="LiveId" clId="{D07D2230-C402-4E17-9588-D997A7011F67}" dt="2024-11-11T16:48:06.494" v="1873" actId="208"/>
          <ac:spMkLst>
            <pc:docMk/>
            <pc:sldMk cId="0" sldId="260"/>
            <ac:spMk id="2" creationId="{6B520260-31C2-7D8A-B084-0A24162C0BD9}"/>
          </ac:spMkLst>
        </pc:spChg>
        <pc:spChg chg="add mod">
          <ac:chgData name="SANSKAR HOOD" userId="9cb245d9d1b71acf" providerId="LiveId" clId="{D07D2230-C402-4E17-9588-D997A7011F67}" dt="2024-11-11T16:48:09.410" v="1874" actId="208"/>
          <ac:spMkLst>
            <pc:docMk/>
            <pc:sldMk cId="0" sldId="260"/>
            <ac:spMk id="4" creationId="{F978BBDC-F50E-0B49-7C7E-C445E5DA0D75}"/>
          </ac:spMkLst>
        </pc:spChg>
        <pc:spChg chg="add mod">
          <ac:chgData name="SANSKAR HOOD" userId="9cb245d9d1b71acf" providerId="LiveId" clId="{D07D2230-C402-4E17-9588-D997A7011F67}" dt="2024-11-11T16:48:59.284" v="1889" actId="207"/>
          <ac:spMkLst>
            <pc:docMk/>
            <pc:sldMk cId="0" sldId="260"/>
            <ac:spMk id="5" creationId="{B0DC33A6-EC38-6EEB-8604-BDE5C811923A}"/>
          </ac:spMkLst>
        </pc:spChg>
        <pc:spChg chg="add mod">
          <ac:chgData name="SANSKAR HOOD" userId="9cb245d9d1b71acf" providerId="LiveId" clId="{D07D2230-C402-4E17-9588-D997A7011F67}" dt="2024-11-11T16:48:21.220" v="1877" actId="1076"/>
          <ac:spMkLst>
            <pc:docMk/>
            <pc:sldMk cId="0" sldId="260"/>
            <ac:spMk id="6" creationId="{1AEFA96E-417B-D8CA-2C5F-F795002DC299}"/>
          </ac:spMkLst>
        </pc:spChg>
        <pc:spChg chg="mod">
          <ac:chgData name="SANSKAR HOOD" userId="9cb245d9d1b71acf" providerId="LiveId" clId="{D07D2230-C402-4E17-9588-D997A7011F67}" dt="2024-11-11T16:44:47.784" v="1766" actId="123"/>
          <ac:spMkLst>
            <pc:docMk/>
            <pc:sldMk cId="0" sldId="260"/>
            <ac:spMk id="161" creationId="{00000000-0000-0000-0000-000000000000}"/>
          </ac:spMkLst>
        </pc:spChg>
        <pc:spChg chg="del">
          <ac:chgData name="SANSKAR HOOD" userId="9cb245d9d1b71acf" providerId="LiveId" clId="{D07D2230-C402-4E17-9588-D997A7011F67}" dt="2024-11-11T14:55:06.816" v="1326" actId="478"/>
          <ac:spMkLst>
            <pc:docMk/>
            <pc:sldMk cId="0" sldId="260"/>
            <ac:spMk id="162" creationId="{00000000-0000-0000-0000-000000000000}"/>
          </ac:spMkLst>
        </pc:spChg>
        <pc:spChg chg="mod">
          <ac:chgData name="SANSKAR HOOD" userId="9cb245d9d1b71acf" providerId="LiveId" clId="{D07D2230-C402-4E17-9588-D997A7011F67}" dt="2024-11-11T14:51:29.282" v="1300" actId="1076"/>
          <ac:spMkLst>
            <pc:docMk/>
            <pc:sldMk cId="0" sldId="260"/>
            <ac:spMk id="163" creationId="{00000000-0000-0000-0000-000000000000}"/>
          </ac:spMkLst>
        </pc:spChg>
        <pc:spChg chg="mod">
          <ac:chgData name="SANSKAR HOOD" userId="9cb245d9d1b71acf" providerId="LiveId" clId="{D07D2230-C402-4E17-9588-D997A7011F67}" dt="2024-11-11T14:52:23.757" v="1307" actId="1076"/>
          <ac:spMkLst>
            <pc:docMk/>
            <pc:sldMk cId="0" sldId="260"/>
            <ac:spMk id="164" creationId="{00000000-0000-0000-0000-000000000000}"/>
          </ac:spMkLst>
        </pc:spChg>
        <pc:spChg chg="mod">
          <ac:chgData name="SANSKAR HOOD" userId="9cb245d9d1b71acf" providerId="LiveId" clId="{D07D2230-C402-4E17-9588-D997A7011F67}" dt="2024-11-11T14:55:29.506" v="1357" actId="313"/>
          <ac:spMkLst>
            <pc:docMk/>
            <pc:sldMk cId="0" sldId="260"/>
            <ac:spMk id="165" creationId="{00000000-0000-0000-0000-000000000000}"/>
          </ac:spMkLst>
        </pc:spChg>
        <pc:grpChg chg="mod">
          <ac:chgData name="SANSKAR HOOD" userId="9cb245d9d1b71acf" providerId="LiveId" clId="{D07D2230-C402-4E17-9588-D997A7011F67}" dt="2024-11-11T14:49:16.760" v="1228" actId="1076"/>
          <ac:grpSpMkLst>
            <pc:docMk/>
            <pc:sldMk cId="0" sldId="260"/>
            <ac:grpSpMk id="159" creationId="{00000000-0000-0000-0000-000000000000}"/>
          </ac:grpSpMkLst>
        </pc:grpChg>
        <pc:picChg chg="add mod">
          <ac:chgData name="SANSKAR HOOD" userId="9cb245d9d1b71acf" providerId="LiveId" clId="{D07D2230-C402-4E17-9588-D997A7011F67}" dt="2024-11-11T14:54:29.115" v="1310" actId="1076"/>
          <ac:picMkLst>
            <pc:docMk/>
            <pc:sldMk cId="0" sldId="260"/>
            <ac:picMk id="3" creationId="{0B0DA4E9-9528-2D9D-4B9F-B147D09B9D94}"/>
          </ac:picMkLst>
        </pc:picChg>
        <pc:picChg chg="mod">
          <ac:chgData name="SANSKAR HOOD" userId="9cb245d9d1b71acf" providerId="LiveId" clId="{D07D2230-C402-4E17-9588-D997A7011F67}" dt="2024-11-11T14:51:39.546" v="1303" actId="1076"/>
          <ac:picMkLst>
            <pc:docMk/>
            <pc:sldMk cId="0" sldId="260"/>
            <ac:picMk id="166" creationId="{00000000-0000-0000-0000-000000000000}"/>
          </ac:picMkLst>
        </pc:picChg>
        <pc:cxnChg chg="add mod">
          <ac:chgData name="SANSKAR HOOD" userId="9cb245d9d1b71acf" providerId="LiveId" clId="{D07D2230-C402-4E17-9588-D997A7011F67}" dt="2024-11-11T16:48:34.297" v="1879" actId="1076"/>
          <ac:cxnSpMkLst>
            <pc:docMk/>
            <pc:sldMk cId="0" sldId="260"/>
            <ac:cxnSpMk id="8" creationId="{D88BAD68-0A27-0087-BB12-7EA506E7A236}"/>
          </ac:cxnSpMkLst>
        </pc:cxnChg>
        <pc:cxnChg chg="add mod">
          <ac:chgData name="SANSKAR HOOD" userId="9cb245d9d1b71acf" providerId="LiveId" clId="{D07D2230-C402-4E17-9588-D997A7011F67}" dt="2024-11-11T16:47:45.341" v="1867" actId="14100"/>
          <ac:cxnSpMkLst>
            <pc:docMk/>
            <pc:sldMk cId="0" sldId="260"/>
            <ac:cxnSpMk id="9" creationId="{FB6B6262-2DE2-9AF9-5A17-078E5415FDF2}"/>
          </ac:cxnSpMkLst>
        </pc:cxnChg>
        <pc:cxnChg chg="add mod">
          <ac:chgData name="SANSKAR HOOD" userId="9cb245d9d1b71acf" providerId="LiveId" clId="{D07D2230-C402-4E17-9588-D997A7011F67}" dt="2024-11-11T16:47:58.488" v="1872" actId="14100"/>
          <ac:cxnSpMkLst>
            <pc:docMk/>
            <pc:sldMk cId="0" sldId="260"/>
            <ac:cxnSpMk id="11" creationId="{701793B0-7D78-A84A-A5F4-6D6D8168AAD3}"/>
          </ac:cxnSpMkLst>
        </pc:cxnChg>
      </pc:sldChg>
      <pc:sldChg chg="addSp delSp modSp mod">
        <pc:chgData name="SANSKAR HOOD" userId="9cb245d9d1b71acf" providerId="LiveId" clId="{D07D2230-C402-4E17-9588-D997A7011F67}" dt="2024-11-11T17:19:34.138" v="2194" actId="14100"/>
        <pc:sldMkLst>
          <pc:docMk/>
          <pc:sldMk cId="0" sldId="261"/>
        </pc:sldMkLst>
        <pc:spChg chg="add mod">
          <ac:chgData name="SANSKAR HOOD" userId="9cb245d9d1b71acf" providerId="LiveId" clId="{D07D2230-C402-4E17-9588-D997A7011F67}" dt="2024-11-11T17:14:25.275" v="2134" actId="1076"/>
          <ac:spMkLst>
            <pc:docMk/>
            <pc:sldMk cId="0" sldId="261"/>
            <ac:spMk id="3" creationId="{2F06E3E7-5424-5478-248B-3C5DC720732E}"/>
          </ac:spMkLst>
        </pc:spChg>
        <pc:spChg chg="add mod">
          <ac:chgData name="SANSKAR HOOD" userId="9cb245d9d1b71acf" providerId="LiveId" clId="{D07D2230-C402-4E17-9588-D997A7011F67}" dt="2024-11-11T17:13:41.719" v="2124" actId="164"/>
          <ac:spMkLst>
            <pc:docMk/>
            <pc:sldMk cId="0" sldId="261"/>
            <ac:spMk id="7" creationId="{57F1D150-5E9E-72E3-7E1F-EE7C162C3C2D}"/>
          </ac:spMkLst>
        </pc:spChg>
        <pc:spChg chg="add mod">
          <ac:chgData name="SANSKAR HOOD" userId="9cb245d9d1b71acf" providerId="LiveId" clId="{D07D2230-C402-4E17-9588-D997A7011F67}" dt="2024-11-11T17:13:41.719" v="2124" actId="164"/>
          <ac:spMkLst>
            <pc:docMk/>
            <pc:sldMk cId="0" sldId="261"/>
            <ac:spMk id="9" creationId="{6C928B23-038F-AC49-F187-1C2B58111214}"/>
          </ac:spMkLst>
        </pc:spChg>
        <pc:spChg chg="add mod">
          <ac:chgData name="SANSKAR HOOD" userId="9cb245d9d1b71acf" providerId="LiveId" clId="{D07D2230-C402-4E17-9588-D997A7011F67}" dt="2024-11-11T17:13:41.719" v="2124" actId="164"/>
          <ac:spMkLst>
            <pc:docMk/>
            <pc:sldMk cId="0" sldId="261"/>
            <ac:spMk id="11" creationId="{720A4082-78BA-1F58-32A3-7DF6C7BC6523}"/>
          </ac:spMkLst>
        </pc:spChg>
        <pc:spChg chg="add mod">
          <ac:chgData name="SANSKAR HOOD" userId="9cb245d9d1b71acf" providerId="LiveId" clId="{D07D2230-C402-4E17-9588-D997A7011F67}" dt="2024-11-11T17:13:41.719" v="2124" actId="164"/>
          <ac:spMkLst>
            <pc:docMk/>
            <pc:sldMk cId="0" sldId="261"/>
            <ac:spMk id="13" creationId="{3034E11C-447A-450F-F393-B65C4C35FD45}"/>
          </ac:spMkLst>
        </pc:spChg>
        <pc:spChg chg="add mod">
          <ac:chgData name="SANSKAR HOOD" userId="9cb245d9d1b71acf" providerId="LiveId" clId="{D07D2230-C402-4E17-9588-D997A7011F67}" dt="2024-11-11T17:13:41.719" v="2124" actId="164"/>
          <ac:spMkLst>
            <pc:docMk/>
            <pc:sldMk cId="0" sldId="261"/>
            <ac:spMk id="16" creationId="{E32F9700-F2E5-6001-CA5F-72CD05E2A484}"/>
          </ac:spMkLst>
        </pc:spChg>
        <pc:spChg chg="add mod">
          <ac:chgData name="SANSKAR HOOD" userId="9cb245d9d1b71acf" providerId="LiveId" clId="{D07D2230-C402-4E17-9588-D997A7011F67}" dt="2024-11-11T17:13:41.719" v="2124" actId="164"/>
          <ac:spMkLst>
            <pc:docMk/>
            <pc:sldMk cId="0" sldId="261"/>
            <ac:spMk id="17" creationId="{88A87C28-7EB9-5AA6-5142-7BF736C4BA32}"/>
          </ac:spMkLst>
        </pc:spChg>
        <pc:spChg chg="add mod">
          <ac:chgData name="SANSKAR HOOD" userId="9cb245d9d1b71acf" providerId="LiveId" clId="{D07D2230-C402-4E17-9588-D997A7011F67}" dt="2024-11-11T17:19:12.427" v="2176" actId="1076"/>
          <ac:spMkLst>
            <pc:docMk/>
            <pc:sldMk cId="0" sldId="261"/>
            <ac:spMk id="25" creationId="{F5FAB8F3-A471-0210-F66F-9C0A59D56EE8}"/>
          </ac:spMkLst>
        </pc:spChg>
        <pc:spChg chg="add mod">
          <ac:chgData name="SANSKAR HOOD" userId="9cb245d9d1b71acf" providerId="LiveId" clId="{D07D2230-C402-4E17-9588-D997A7011F67}" dt="2024-11-11T17:19:25.036" v="2183" actId="20577"/>
          <ac:spMkLst>
            <pc:docMk/>
            <pc:sldMk cId="0" sldId="261"/>
            <ac:spMk id="26" creationId="{99BDC9CD-70CD-28AF-2761-484E55BBCF07}"/>
          </ac:spMkLst>
        </pc:spChg>
        <pc:spChg chg="add mod">
          <ac:chgData name="SANSKAR HOOD" userId="9cb245d9d1b71acf" providerId="LiveId" clId="{D07D2230-C402-4E17-9588-D997A7011F67}" dt="2024-11-11T17:19:34.138" v="2194" actId="14100"/>
          <ac:spMkLst>
            <pc:docMk/>
            <pc:sldMk cId="0" sldId="261"/>
            <ac:spMk id="27" creationId="{B2D4F74F-B363-4330-7EA9-347B55AF12D0}"/>
          </ac:spMkLst>
        </pc:spChg>
        <pc:spChg chg="mod">
          <ac:chgData name="SANSKAR HOOD" userId="9cb245d9d1b71acf" providerId="LiveId" clId="{D07D2230-C402-4E17-9588-D997A7011F67}" dt="2024-11-11T16:58:08.584" v="1971" actId="1076"/>
          <ac:spMkLst>
            <pc:docMk/>
            <pc:sldMk cId="0" sldId="261"/>
            <ac:spMk id="174" creationId="{00000000-0000-0000-0000-000000000000}"/>
          </ac:spMkLst>
        </pc:spChg>
        <pc:spChg chg="del mod">
          <ac:chgData name="SANSKAR HOOD" userId="9cb245d9d1b71acf" providerId="LiveId" clId="{D07D2230-C402-4E17-9588-D997A7011F67}" dt="2024-11-11T17:06:53.342" v="2088" actId="478"/>
          <ac:spMkLst>
            <pc:docMk/>
            <pc:sldMk cId="0" sldId="261"/>
            <ac:spMk id="178" creationId="{00000000-0000-0000-0000-000000000000}"/>
          </ac:spMkLst>
        </pc:spChg>
        <pc:spChg chg="del">
          <ac:chgData name="SANSKAR HOOD" userId="9cb245d9d1b71acf" providerId="LiveId" clId="{D07D2230-C402-4E17-9588-D997A7011F67}" dt="2024-11-11T17:07:13.667" v="2094" actId="478"/>
          <ac:spMkLst>
            <pc:docMk/>
            <pc:sldMk cId="0" sldId="261"/>
            <ac:spMk id="179" creationId="{00000000-0000-0000-0000-000000000000}"/>
          </ac:spMkLst>
        </pc:spChg>
        <pc:spChg chg="mod">
          <ac:chgData name="SANSKAR HOOD" userId="9cb245d9d1b71acf" providerId="LiveId" clId="{D07D2230-C402-4E17-9588-D997A7011F67}" dt="2024-11-11T17:07:04.197" v="2092"/>
          <ac:spMkLst>
            <pc:docMk/>
            <pc:sldMk cId="0" sldId="261"/>
            <ac:spMk id="180" creationId="{00000000-0000-0000-0000-000000000000}"/>
          </ac:spMkLst>
        </pc:spChg>
        <pc:grpChg chg="add mod">
          <ac:chgData name="SANSKAR HOOD" userId="9cb245d9d1b71acf" providerId="LiveId" clId="{D07D2230-C402-4E17-9588-D997A7011F67}" dt="2024-11-11T17:14:14.040" v="2132" actId="1076"/>
          <ac:grpSpMkLst>
            <pc:docMk/>
            <pc:sldMk cId="0" sldId="261"/>
            <ac:grpSpMk id="19" creationId="{0EA44BB7-A082-A2C5-9CEE-6F6E962325DA}"/>
          </ac:grpSpMkLst>
        </pc:grpChg>
        <pc:grpChg chg="mod">
          <ac:chgData name="SANSKAR HOOD" userId="9cb245d9d1b71acf" providerId="LiveId" clId="{D07D2230-C402-4E17-9588-D997A7011F67}" dt="2024-11-11T17:14:20.010" v="2133" actId="1076"/>
          <ac:grpSpMkLst>
            <pc:docMk/>
            <pc:sldMk cId="0" sldId="261"/>
            <ac:grpSpMk id="171" creationId="{00000000-0000-0000-0000-000000000000}"/>
          </ac:grpSpMkLst>
        </pc:grpChg>
        <pc:grpChg chg="mod">
          <ac:chgData name="SANSKAR HOOD" userId="9cb245d9d1b71acf" providerId="LiveId" clId="{D07D2230-C402-4E17-9588-D997A7011F67}" dt="2024-11-11T17:06:57.805" v="2089" actId="1076"/>
          <ac:grpSpMkLst>
            <pc:docMk/>
            <pc:sldMk cId="0" sldId="261"/>
            <ac:grpSpMk id="175" creationId="{00000000-0000-0000-0000-000000000000}"/>
          </ac:grpSpMkLst>
        </pc:grpChg>
        <pc:picChg chg="add mod modCrop">
          <ac:chgData name="SANSKAR HOOD" userId="9cb245d9d1b71acf" providerId="LiveId" clId="{D07D2230-C402-4E17-9588-D997A7011F67}" dt="2024-11-11T17:14:03.427" v="2131" actId="1076"/>
          <ac:picMkLst>
            <pc:docMk/>
            <pc:sldMk cId="0" sldId="261"/>
            <ac:picMk id="2" creationId="{AD19707F-3B67-D9A0-AE20-A9E7D6B508A9}"/>
          </ac:picMkLst>
        </pc:picChg>
        <pc:picChg chg="add mod">
          <ac:chgData name="SANSKAR HOOD" userId="9cb245d9d1b71acf" providerId="LiveId" clId="{D07D2230-C402-4E17-9588-D997A7011F67}" dt="2024-11-11T17:16:30.552" v="2146" actId="14100"/>
          <ac:picMkLst>
            <pc:docMk/>
            <pc:sldMk cId="0" sldId="261"/>
            <ac:picMk id="18" creationId="{0AC73699-CB6D-2AE3-CD37-BF7619B91A54}"/>
          </ac:picMkLst>
        </pc:picChg>
        <pc:picChg chg="add mod">
          <ac:chgData name="SANSKAR HOOD" userId="9cb245d9d1b71acf" providerId="LiveId" clId="{D07D2230-C402-4E17-9588-D997A7011F67}" dt="2024-11-11T17:16:23.165" v="2144" actId="1076"/>
          <ac:picMkLst>
            <pc:docMk/>
            <pc:sldMk cId="0" sldId="261"/>
            <ac:picMk id="20" creationId="{27147498-E76E-ACE9-9AF4-75321960B934}"/>
          </ac:picMkLst>
        </pc:picChg>
        <pc:picChg chg="mod">
          <ac:chgData name="SANSKAR HOOD" userId="9cb245d9d1b71acf" providerId="LiveId" clId="{D07D2230-C402-4E17-9588-D997A7011F67}" dt="2024-11-11T16:58:03.237" v="1969" actId="1076"/>
          <ac:picMkLst>
            <pc:docMk/>
            <pc:sldMk cId="0" sldId="261"/>
            <ac:picMk id="181" creationId="{00000000-0000-0000-0000-000000000000}"/>
          </ac:picMkLst>
        </pc:picChg>
        <pc:inkChg chg="add mod">
          <ac:chgData name="SANSKAR HOOD" userId="9cb245d9d1b71acf" providerId="LiveId" clId="{D07D2230-C402-4E17-9588-D997A7011F67}" dt="2024-11-11T17:07:08.500" v="2093"/>
          <ac:inkMkLst>
            <pc:docMk/>
            <pc:sldMk cId="0" sldId="261"/>
            <ac:inkMk id="5" creationId="{DCD32C74-803C-5FC5-802F-EF1801F1DD5B}"/>
          </ac:inkMkLst>
        </pc:inkChg>
        <pc:inkChg chg="add del mod">
          <ac:chgData name="SANSKAR HOOD" userId="9cb245d9d1b71acf" providerId="LiveId" clId="{D07D2230-C402-4E17-9588-D997A7011F67}" dt="2024-11-11T17:11:24.964" v="2119" actId="478"/>
          <ac:inkMkLst>
            <pc:docMk/>
            <pc:sldMk cId="0" sldId="261"/>
            <ac:inkMk id="6" creationId="{26B5024D-E09C-1DE4-CD62-5F2D430B0A22}"/>
          </ac:inkMkLst>
        </pc:inkChg>
        <pc:cxnChg chg="add del mod">
          <ac:chgData name="SANSKAR HOOD" userId="9cb245d9d1b71acf" providerId="LiveId" clId="{D07D2230-C402-4E17-9588-D997A7011F67}" dt="2024-11-11T17:11:07.240" v="2118" actId="478"/>
          <ac:cxnSpMkLst>
            <pc:docMk/>
            <pc:sldMk cId="0" sldId="261"/>
            <ac:cxnSpMk id="4" creationId="{EAE76F2E-DFE1-44E4-29B2-8776640AC31D}"/>
          </ac:cxnSpMkLst>
        </pc:cxnChg>
        <pc:cxnChg chg="add del mod">
          <ac:chgData name="SANSKAR HOOD" userId="9cb245d9d1b71acf" providerId="LiveId" clId="{D07D2230-C402-4E17-9588-D997A7011F67}" dt="2024-11-11T17:11:07.240" v="2118" actId="478"/>
          <ac:cxnSpMkLst>
            <pc:docMk/>
            <pc:sldMk cId="0" sldId="261"/>
            <ac:cxnSpMk id="8" creationId="{EA256858-876F-6A18-5319-D694CC4F6AD0}"/>
          </ac:cxnSpMkLst>
        </pc:cxnChg>
        <pc:cxnChg chg="add del mod">
          <ac:chgData name="SANSKAR HOOD" userId="9cb245d9d1b71acf" providerId="LiveId" clId="{D07D2230-C402-4E17-9588-D997A7011F67}" dt="2024-11-11T17:11:07.240" v="2118" actId="478"/>
          <ac:cxnSpMkLst>
            <pc:docMk/>
            <pc:sldMk cId="0" sldId="261"/>
            <ac:cxnSpMk id="10" creationId="{ACEAA74E-B712-082C-6560-A49FF4586AC0}"/>
          </ac:cxnSpMkLst>
        </pc:cxnChg>
        <pc:cxnChg chg="add del mod">
          <ac:chgData name="SANSKAR HOOD" userId="9cb245d9d1b71acf" providerId="LiveId" clId="{D07D2230-C402-4E17-9588-D997A7011F67}" dt="2024-11-11T17:11:07.240" v="2118" actId="478"/>
          <ac:cxnSpMkLst>
            <pc:docMk/>
            <pc:sldMk cId="0" sldId="261"/>
            <ac:cxnSpMk id="12" creationId="{9FC44C1F-97E9-E79F-6F45-BC68EB552E8E}"/>
          </ac:cxnSpMkLst>
        </pc:cxnChg>
        <pc:cxnChg chg="add del mod">
          <ac:chgData name="SANSKAR HOOD" userId="9cb245d9d1b71acf" providerId="LiveId" clId="{D07D2230-C402-4E17-9588-D997A7011F67}" dt="2024-11-11T17:11:07.240" v="2118" actId="478"/>
          <ac:cxnSpMkLst>
            <pc:docMk/>
            <pc:sldMk cId="0" sldId="261"/>
            <ac:cxnSpMk id="14" creationId="{BEF373EC-DDBB-91EA-5487-FD292A5846F1}"/>
          </ac:cxnSpMkLst>
        </pc:cxnChg>
        <pc:cxnChg chg="add del mod">
          <ac:chgData name="SANSKAR HOOD" userId="9cb245d9d1b71acf" providerId="LiveId" clId="{D07D2230-C402-4E17-9588-D997A7011F67}" dt="2024-11-11T17:11:07.240" v="2118" actId="478"/>
          <ac:cxnSpMkLst>
            <pc:docMk/>
            <pc:sldMk cId="0" sldId="261"/>
            <ac:cxnSpMk id="15" creationId="{F38E7182-E61C-D40F-6634-DC2AF56FEBB2}"/>
          </ac:cxnSpMkLst>
        </pc:cxnChg>
        <pc:cxnChg chg="add mod">
          <ac:chgData name="SANSKAR HOOD" userId="9cb245d9d1b71acf" providerId="LiveId" clId="{D07D2230-C402-4E17-9588-D997A7011F67}" dt="2024-11-11T17:17:54.903" v="2151" actId="1076"/>
          <ac:cxnSpMkLst>
            <pc:docMk/>
            <pc:sldMk cId="0" sldId="261"/>
            <ac:cxnSpMk id="22" creationId="{37437791-5E2D-3DDF-1B7C-88A7B8CB8A40}"/>
          </ac:cxnSpMkLst>
        </pc:cxnChg>
        <pc:cxnChg chg="add mod">
          <ac:chgData name="SANSKAR HOOD" userId="9cb245d9d1b71acf" providerId="LiveId" clId="{D07D2230-C402-4E17-9588-D997A7011F67}" dt="2024-11-11T17:17:41.124" v="2150" actId="1076"/>
          <ac:cxnSpMkLst>
            <pc:docMk/>
            <pc:sldMk cId="0" sldId="261"/>
            <ac:cxnSpMk id="23" creationId="{949C1CEC-4C00-E96A-DE8C-407F060FBD6A}"/>
          </ac:cxnSpMkLst>
        </pc:cxnChg>
        <pc:cxnChg chg="add mod">
          <ac:chgData name="SANSKAR HOOD" userId="9cb245d9d1b71acf" providerId="LiveId" clId="{D07D2230-C402-4E17-9588-D997A7011F67}" dt="2024-11-11T17:18:35.906" v="2153" actId="1076"/>
          <ac:cxnSpMkLst>
            <pc:docMk/>
            <pc:sldMk cId="0" sldId="261"/>
            <ac:cxnSpMk id="24" creationId="{2A2C8332-6021-E117-D2D0-08FDA78318DD}"/>
          </ac:cxnSpMkLst>
        </pc:cxnChg>
      </pc:sldChg>
      <pc:sldChg chg="addSp delSp modSp mod ord">
        <pc:chgData name="SANSKAR HOOD" userId="9cb245d9d1b71acf" providerId="LiveId" clId="{D07D2230-C402-4E17-9588-D997A7011F67}" dt="2024-11-11T17:27:58.491" v="2241"/>
        <pc:sldMkLst>
          <pc:docMk/>
          <pc:sldMk cId="0" sldId="262"/>
        </pc:sldMkLst>
        <pc:spChg chg="add mod">
          <ac:chgData name="SANSKAR HOOD" userId="9cb245d9d1b71acf" providerId="LiveId" clId="{D07D2230-C402-4E17-9588-D997A7011F67}" dt="2024-11-11T17:24:43.109" v="2230" actId="1076"/>
          <ac:spMkLst>
            <pc:docMk/>
            <pc:sldMk cId="0" sldId="262"/>
            <ac:spMk id="2" creationId="{C9F78DA9-03A1-3B1D-AED2-B3E13067AA5B}"/>
          </ac:spMkLst>
        </pc:spChg>
        <pc:spChg chg="mod">
          <ac:chgData name="SANSKAR HOOD" userId="9cb245d9d1b71acf" providerId="LiveId" clId="{D07D2230-C402-4E17-9588-D997A7011F67}" dt="2024-11-11T17:22:55.857" v="2213" actId="1076"/>
          <ac:spMkLst>
            <pc:docMk/>
            <pc:sldMk cId="0" sldId="262"/>
            <ac:spMk id="199" creationId="{00000000-0000-0000-0000-000000000000}"/>
          </ac:spMkLst>
        </pc:spChg>
        <pc:spChg chg="del">
          <ac:chgData name="SANSKAR HOOD" userId="9cb245d9d1b71acf" providerId="LiveId" clId="{D07D2230-C402-4E17-9588-D997A7011F67}" dt="2024-11-11T17:24:00.330" v="2218" actId="478"/>
          <ac:spMkLst>
            <pc:docMk/>
            <pc:sldMk cId="0" sldId="262"/>
            <ac:spMk id="200" creationId="{00000000-0000-0000-0000-000000000000}"/>
          </ac:spMkLst>
        </pc:spChg>
        <pc:grpChg chg="mod">
          <ac:chgData name="SANSKAR HOOD" userId="9cb245d9d1b71acf" providerId="LiveId" clId="{D07D2230-C402-4E17-9588-D997A7011F67}" dt="2024-11-11T17:24:40.213" v="2229" actId="1076"/>
          <ac:grpSpMkLst>
            <pc:docMk/>
            <pc:sldMk cId="0" sldId="262"/>
            <ac:grpSpMk id="186" creationId="{00000000-0000-0000-0000-000000000000}"/>
          </ac:grpSpMkLst>
        </pc:grpChg>
        <pc:picChg chg="mod">
          <ac:chgData name="SANSKAR HOOD" userId="9cb245d9d1b71acf" providerId="LiveId" clId="{D07D2230-C402-4E17-9588-D997A7011F67}" dt="2024-11-11T17:23:06.642" v="2216" actId="14100"/>
          <ac:picMkLst>
            <pc:docMk/>
            <pc:sldMk cId="0" sldId="262"/>
            <ac:picMk id="201" creationId="{00000000-0000-0000-0000-000000000000}"/>
          </ac:picMkLst>
        </pc:picChg>
      </pc:sldChg>
      <pc:sldChg chg="addSp delSp modSp mod">
        <pc:chgData name="SANSKAR HOOD" userId="9cb245d9d1b71acf" providerId="LiveId" clId="{D07D2230-C402-4E17-9588-D997A7011F67}" dt="2024-11-26T06:45:40.345" v="3669" actId="20577"/>
        <pc:sldMkLst>
          <pc:docMk/>
          <pc:sldMk cId="0" sldId="263"/>
        </pc:sldMkLst>
        <pc:spChg chg="add mod">
          <ac:chgData name="SANSKAR HOOD" userId="9cb245d9d1b71acf" providerId="LiveId" clId="{D07D2230-C402-4E17-9588-D997A7011F67}" dt="2024-11-13T04:38:40.711" v="2842" actId="20577"/>
          <ac:spMkLst>
            <pc:docMk/>
            <pc:sldMk cId="0" sldId="263"/>
            <ac:spMk id="2" creationId="{614D12D8-EDBC-6FCF-5BB1-C376CF3C8BCA}"/>
          </ac:spMkLst>
        </pc:spChg>
        <pc:spChg chg="add mod">
          <ac:chgData name="SANSKAR HOOD" userId="9cb245d9d1b71acf" providerId="LiveId" clId="{D07D2230-C402-4E17-9588-D997A7011F67}" dt="2024-11-13T04:43:17.330" v="2868" actId="1076"/>
          <ac:spMkLst>
            <pc:docMk/>
            <pc:sldMk cId="0" sldId="263"/>
            <ac:spMk id="5" creationId="{1227FEDF-FBBE-4D6D-221A-6A606E24CCB7}"/>
          </ac:spMkLst>
        </pc:spChg>
        <pc:spChg chg="add mod">
          <ac:chgData name="SANSKAR HOOD" userId="9cb245d9d1b71acf" providerId="LiveId" clId="{D07D2230-C402-4E17-9588-D997A7011F67}" dt="2024-11-26T06:45:40.345" v="3669" actId="20577"/>
          <ac:spMkLst>
            <pc:docMk/>
            <pc:sldMk cId="0" sldId="263"/>
            <ac:spMk id="6" creationId="{5B27CD79-B303-5264-56B9-8F27A7E8C836}"/>
          </ac:spMkLst>
        </pc:spChg>
        <pc:spChg chg="add mod">
          <ac:chgData name="SANSKAR HOOD" userId="9cb245d9d1b71acf" providerId="LiveId" clId="{D07D2230-C402-4E17-9588-D997A7011F67}" dt="2024-11-13T05:36:17.980" v="3076"/>
          <ac:spMkLst>
            <pc:docMk/>
            <pc:sldMk cId="0" sldId="263"/>
            <ac:spMk id="10" creationId="{DD332A4F-8DA9-69E3-DAA7-451D5FE50CA9}"/>
          </ac:spMkLst>
        </pc:spChg>
        <pc:spChg chg="del topLvl">
          <ac:chgData name="SANSKAR HOOD" userId="9cb245d9d1b71acf" providerId="LiveId" clId="{D07D2230-C402-4E17-9588-D997A7011F67}" dt="2024-11-13T04:35:30.435" v="2821" actId="478"/>
          <ac:spMkLst>
            <pc:docMk/>
            <pc:sldMk cId="0" sldId="263"/>
            <ac:spMk id="213" creationId="{00000000-0000-0000-0000-000000000000}"/>
          </ac:spMkLst>
        </pc:spChg>
        <pc:spChg chg="del topLvl">
          <ac:chgData name="SANSKAR HOOD" userId="9cb245d9d1b71acf" providerId="LiveId" clId="{D07D2230-C402-4E17-9588-D997A7011F67}" dt="2024-11-13T04:35:25.916" v="2820" actId="478"/>
          <ac:spMkLst>
            <pc:docMk/>
            <pc:sldMk cId="0" sldId="263"/>
            <ac:spMk id="214" creationId="{00000000-0000-0000-0000-000000000000}"/>
          </ac:spMkLst>
        </pc:spChg>
        <pc:spChg chg="mod">
          <ac:chgData name="SANSKAR HOOD" userId="9cb245d9d1b71acf" providerId="LiveId" clId="{D07D2230-C402-4E17-9588-D997A7011F67}" dt="2024-11-13T04:43:25.083" v="2869" actId="1076"/>
          <ac:spMkLst>
            <pc:docMk/>
            <pc:sldMk cId="0" sldId="263"/>
            <ac:spMk id="215" creationId="{00000000-0000-0000-0000-000000000000}"/>
          </ac:spMkLst>
        </pc:spChg>
        <pc:spChg chg="mod">
          <ac:chgData name="SANSKAR HOOD" userId="9cb245d9d1b71acf" providerId="LiveId" clId="{D07D2230-C402-4E17-9588-D997A7011F67}" dt="2024-11-13T05:32:20.972" v="2870" actId="1076"/>
          <ac:spMkLst>
            <pc:docMk/>
            <pc:sldMk cId="0" sldId="263"/>
            <ac:spMk id="216" creationId="{00000000-0000-0000-0000-000000000000}"/>
          </ac:spMkLst>
        </pc:spChg>
        <pc:spChg chg="mod">
          <ac:chgData name="SANSKAR HOOD" userId="9cb245d9d1b71acf" providerId="LiveId" clId="{D07D2230-C402-4E17-9588-D997A7011F67}" dt="2024-11-13T04:35:06.225" v="2814" actId="14100"/>
          <ac:spMkLst>
            <pc:docMk/>
            <pc:sldMk cId="0" sldId="263"/>
            <ac:spMk id="217" creationId="{00000000-0000-0000-0000-000000000000}"/>
          </ac:spMkLst>
        </pc:spChg>
        <pc:spChg chg="del">
          <ac:chgData name="SANSKAR HOOD" userId="9cb245d9d1b71acf" providerId="LiveId" clId="{D07D2230-C402-4E17-9588-D997A7011F67}" dt="2024-11-13T04:33:07.325" v="2761" actId="478"/>
          <ac:spMkLst>
            <pc:docMk/>
            <pc:sldMk cId="0" sldId="263"/>
            <ac:spMk id="218" creationId="{00000000-0000-0000-0000-000000000000}"/>
          </ac:spMkLst>
        </pc:spChg>
        <pc:spChg chg="del">
          <ac:chgData name="SANSKAR HOOD" userId="9cb245d9d1b71acf" providerId="LiveId" clId="{D07D2230-C402-4E17-9588-D997A7011F67}" dt="2024-11-13T04:35:19.351" v="2819" actId="478"/>
          <ac:spMkLst>
            <pc:docMk/>
            <pc:sldMk cId="0" sldId="263"/>
            <ac:spMk id="219" creationId="{00000000-0000-0000-0000-000000000000}"/>
          </ac:spMkLst>
        </pc:spChg>
        <pc:spChg chg="del">
          <ac:chgData name="SANSKAR HOOD" userId="9cb245d9d1b71acf" providerId="LiveId" clId="{D07D2230-C402-4E17-9588-D997A7011F67}" dt="2024-11-13T04:36:05.335" v="2822" actId="478"/>
          <ac:spMkLst>
            <pc:docMk/>
            <pc:sldMk cId="0" sldId="263"/>
            <ac:spMk id="220" creationId="{00000000-0000-0000-0000-000000000000}"/>
          </ac:spMkLst>
        </pc:spChg>
        <pc:grpChg chg="mod">
          <ac:chgData name="SANSKAR HOOD" userId="9cb245d9d1b71acf" providerId="LiveId" clId="{D07D2230-C402-4E17-9588-D997A7011F67}" dt="2024-11-13T04:38:06.070" v="2832" actId="14100"/>
          <ac:grpSpMkLst>
            <pc:docMk/>
            <pc:sldMk cId="0" sldId="263"/>
            <ac:grpSpMk id="206" creationId="{00000000-0000-0000-0000-000000000000}"/>
          </ac:grpSpMkLst>
        </pc:grpChg>
        <pc:grpChg chg="del mod">
          <ac:chgData name="SANSKAR HOOD" userId="9cb245d9d1b71acf" providerId="LiveId" clId="{D07D2230-C402-4E17-9588-D997A7011F67}" dt="2024-11-13T04:35:16.242" v="2818" actId="478"/>
          <ac:grpSpMkLst>
            <pc:docMk/>
            <pc:sldMk cId="0" sldId="263"/>
            <ac:grpSpMk id="209" creationId="{00000000-0000-0000-0000-000000000000}"/>
          </ac:grpSpMkLst>
        </pc:grpChg>
        <pc:grpChg chg="del">
          <ac:chgData name="SANSKAR HOOD" userId="9cb245d9d1b71acf" providerId="LiveId" clId="{D07D2230-C402-4E17-9588-D997A7011F67}" dt="2024-11-13T04:35:25.916" v="2820" actId="478"/>
          <ac:grpSpMkLst>
            <pc:docMk/>
            <pc:sldMk cId="0" sldId="263"/>
            <ac:grpSpMk id="212" creationId="{00000000-0000-0000-0000-000000000000}"/>
          </ac:grpSpMkLst>
        </pc:grpChg>
        <pc:picChg chg="add mod">
          <ac:chgData name="SANSKAR HOOD" userId="9cb245d9d1b71acf" providerId="LiveId" clId="{D07D2230-C402-4E17-9588-D997A7011F67}" dt="2024-11-13T04:38:58.621" v="2844" actId="1076"/>
          <ac:picMkLst>
            <pc:docMk/>
            <pc:sldMk cId="0" sldId="263"/>
            <ac:picMk id="3" creationId="{FEADFD8B-B2CA-3B63-8302-329754403FA0}"/>
          </ac:picMkLst>
        </pc:picChg>
        <pc:picChg chg="add mod">
          <ac:chgData name="SANSKAR HOOD" userId="9cb245d9d1b71acf" providerId="LiveId" clId="{D07D2230-C402-4E17-9588-D997A7011F67}" dt="2024-11-13T04:39:10.913" v="2846" actId="1076"/>
          <ac:picMkLst>
            <pc:docMk/>
            <pc:sldMk cId="0" sldId="263"/>
            <ac:picMk id="4" creationId="{3D8A80D0-78F8-2A09-EE44-A05835AC52C0}"/>
          </ac:picMkLst>
        </pc:picChg>
        <pc:picChg chg="del mod">
          <ac:chgData name="SANSKAR HOOD" userId="9cb245d9d1b71acf" providerId="LiveId" clId="{D07D2230-C402-4E17-9588-D997A7011F67}" dt="2024-11-13T04:32:51.679" v="2759" actId="478"/>
          <ac:picMkLst>
            <pc:docMk/>
            <pc:sldMk cId="0" sldId="263"/>
            <ac:picMk id="221" creationId="{00000000-0000-0000-0000-000000000000}"/>
          </ac:picMkLst>
        </pc:picChg>
        <pc:picChg chg="add del mod">
          <ac:chgData name="SANSKAR HOOD" userId="9cb245d9d1b71acf" providerId="LiveId" clId="{D07D2230-C402-4E17-9588-D997A7011F67}" dt="2024-11-13T04:32:51.679" v="2759" actId="478"/>
          <ac:picMkLst>
            <pc:docMk/>
            <pc:sldMk cId="0" sldId="263"/>
            <ac:picMk id="1026" creationId="{58334F42-F475-C6C4-8434-CB18D62B51C2}"/>
          </ac:picMkLst>
        </pc:picChg>
        <pc:picChg chg="add mod">
          <ac:chgData name="SANSKAR HOOD" userId="9cb245d9d1b71acf" providerId="LiveId" clId="{D07D2230-C402-4E17-9588-D997A7011F67}" dt="2024-11-13T04:37:30.101" v="2830" actId="1076"/>
          <ac:picMkLst>
            <pc:docMk/>
            <pc:sldMk cId="0" sldId="263"/>
            <ac:picMk id="1028" creationId="{C688F704-F278-F0A6-97CE-7B263664EE21}"/>
          </ac:picMkLst>
        </pc:picChg>
        <pc:cxnChg chg="add mod">
          <ac:chgData name="SANSKAR HOOD" userId="9cb245d9d1b71acf" providerId="LiveId" clId="{D07D2230-C402-4E17-9588-D997A7011F67}" dt="2024-11-13T04:40:19.438" v="2853" actId="1076"/>
          <ac:cxnSpMkLst>
            <pc:docMk/>
            <pc:sldMk cId="0" sldId="263"/>
            <ac:cxnSpMk id="7" creationId="{33319C0A-8D96-AFA5-387F-4B9F5A51E975}"/>
          </ac:cxnSpMkLst>
        </pc:cxnChg>
        <pc:cxnChg chg="add mod">
          <ac:chgData name="SANSKAR HOOD" userId="9cb245d9d1b71acf" providerId="LiveId" clId="{D07D2230-C402-4E17-9588-D997A7011F67}" dt="2024-11-13T04:40:31.894" v="2855" actId="1076"/>
          <ac:cxnSpMkLst>
            <pc:docMk/>
            <pc:sldMk cId="0" sldId="263"/>
            <ac:cxnSpMk id="8" creationId="{26376773-F75D-91B7-74FF-259CD78033EA}"/>
          </ac:cxnSpMkLst>
        </pc:cxnChg>
        <pc:cxnChg chg="add mod">
          <ac:chgData name="SANSKAR HOOD" userId="9cb245d9d1b71acf" providerId="LiveId" clId="{D07D2230-C402-4E17-9588-D997A7011F67}" dt="2024-11-13T04:40:43.711" v="2857" actId="1076"/>
          <ac:cxnSpMkLst>
            <pc:docMk/>
            <pc:sldMk cId="0" sldId="263"/>
            <ac:cxnSpMk id="9" creationId="{DCB3303B-5B0F-9561-ACD4-FE286D35C17E}"/>
          </ac:cxnSpMkLst>
        </pc:cxnChg>
      </pc:sldChg>
      <pc:sldChg chg="addSp delSp modSp mod ord">
        <pc:chgData name="SANSKAR HOOD" userId="9cb245d9d1b71acf" providerId="LiveId" clId="{D07D2230-C402-4E17-9588-D997A7011F67}" dt="2024-11-11T18:21:27.186" v="2648" actId="14100"/>
        <pc:sldMkLst>
          <pc:docMk/>
          <pc:sldMk cId="0" sldId="264"/>
        </pc:sldMkLst>
        <pc:spChg chg="add mod">
          <ac:chgData name="SANSKAR HOOD" userId="9cb245d9d1b71acf" providerId="LiveId" clId="{D07D2230-C402-4E17-9588-D997A7011F67}" dt="2024-11-11T18:19:22.859" v="2616" actId="164"/>
          <ac:spMkLst>
            <pc:docMk/>
            <pc:sldMk cId="0" sldId="264"/>
            <ac:spMk id="5" creationId="{96C23882-765C-C9E3-8B9E-5A84553289FC}"/>
          </ac:spMkLst>
        </pc:spChg>
        <pc:spChg chg="mod">
          <ac:chgData name="SANSKAR HOOD" userId="9cb245d9d1b71acf" providerId="LiveId" clId="{D07D2230-C402-4E17-9588-D997A7011F67}" dt="2024-11-11T18:05:56.803" v="2575" actId="1076"/>
          <ac:spMkLst>
            <pc:docMk/>
            <pc:sldMk cId="0" sldId="264"/>
            <ac:spMk id="227" creationId="{00000000-0000-0000-0000-000000000000}"/>
          </ac:spMkLst>
        </pc:spChg>
        <pc:spChg chg="mod">
          <ac:chgData name="SANSKAR HOOD" userId="9cb245d9d1b71acf" providerId="LiveId" clId="{D07D2230-C402-4E17-9588-D997A7011F67}" dt="2024-11-11T18:05:56.803" v="2575" actId="1076"/>
          <ac:spMkLst>
            <pc:docMk/>
            <pc:sldMk cId="0" sldId="264"/>
            <ac:spMk id="228" creationId="{00000000-0000-0000-0000-000000000000}"/>
          </ac:spMkLst>
        </pc:spChg>
        <pc:spChg chg="mod">
          <ac:chgData name="SANSKAR HOOD" userId="9cb245d9d1b71acf" providerId="LiveId" clId="{D07D2230-C402-4E17-9588-D997A7011F67}" dt="2024-11-11T18:19:08.085" v="2613" actId="164"/>
          <ac:spMkLst>
            <pc:docMk/>
            <pc:sldMk cId="0" sldId="264"/>
            <ac:spMk id="247" creationId="{00000000-0000-0000-0000-000000000000}"/>
          </ac:spMkLst>
        </pc:spChg>
        <pc:spChg chg="mod">
          <ac:chgData name="SANSKAR HOOD" userId="9cb245d9d1b71acf" providerId="LiveId" clId="{D07D2230-C402-4E17-9588-D997A7011F67}" dt="2024-11-11T18:19:29.779" v="2617" actId="164"/>
          <ac:spMkLst>
            <pc:docMk/>
            <pc:sldMk cId="0" sldId="264"/>
            <ac:spMk id="248" creationId="{00000000-0000-0000-0000-000000000000}"/>
          </ac:spMkLst>
        </pc:spChg>
        <pc:spChg chg="del mod">
          <ac:chgData name="SANSKAR HOOD" userId="9cb245d9d1b71acf" providerId="LiveId" clId="{D07D2230-C402-4E17-9588-D997A7011F67}" dt="2024-11-11T18:08:38.055" v="2590" actId="478"/>
          <ac:spMkLst>
            <pc:docMk/>
            <pc:sldMk cId="0" sldId="264"/>
            <ac:spMk id="249" creationId="{00000000-0000-0000-0000-000000000000}"/>
          </ac:spMkLst>
        </pc:spChg>
        <pc:spChg chg="mod">
          <ac:chgData name="SANSKAR HOOD" userId="9cb245d9d1b71acf" providerId="LiveId" clId="{D07D2230-C402-4E17-9588-D997A7011F67}" dt="2024-11-11T18:13:06.377" v="2599" actId="14100"/>
          <ac:spMkLst>
            <pc:docMk/>
            <pc:sldMk cId="0" sldId="264"/>
            <ac:spMk id="250" creationId="{00000000-0000-0000-0000-000000000000}"/>
          </ac:spMkLst>
        </pc:spChg>
        <pc:spChg chg="mod">
          <ac:chgData name="SANSKAR HOOD" userId="9cb245d9d1b71acf" providerId="LiveId" clId="{D07D2230-C402-4E17-9588-D997A7011F67}" dt="2024-11-11T18:09:22.760" v="2596" actId="14100"/>
          <ac:spMkLst>
            <pc:docMk/>
            <pc:sldMk cId="0" sldId="264"/>
            <ac:spMk id="251" creationId="{00000000-0000-0000-0000-000000000000}"/>
          </ac:spMkLst>
        </pc:spChg>
        <pc:grpChg chg="add mod">
          <ac:chgData name="SANSKAR HOOD" userId="9cb245d9d1b71acf" providerId="LiveId" clId="{D07D2230-C402-4E17-9588-D997A7011F67}" dt="2024-11-11T18:21:27.186" v="2648" actId="14100"/>
          <ac:grpSpMkLst>
            <pc:docMk/>
            <pc:sldMk cId="0" sldId="264"/>
            <ac:grpSpMk id="6" creationId="{4B0CEB0D-0DB2-4FE8-1258-98714C09BD23}"/>
          </ac:grpSpMkLst>
        </pc:grpChg>
        <pc:grpChg chg="add mod">
          <ac:chgData name="SANSKAR HOOD" userId="9cb245d9d1b71acf" providerId="LiveId" clId="{D07D2230-C402-4E17-9588-D997A7011F67}" dt="2024-11-11T18:21:21.601" v="2646" actId="14100"/>
          <ac:grpSpMkLst>
            <pc:docMk/>
            <pc:sldMk cId="0" sldId="264"/>
            <ac:grpSpMk id="7" creationId="{771BFECA-A157-763C-AAEE-8A1FB239D022}"/>
          </ac:grpSpMkLst>
        </pc:grpChg>
        <pc:grpChg chg="add mod">
          <ac:chgData name="SANSKAR HOOD" userId="9cb245d9d1b71acf" providerId="LiveId" clId="{D07D2230-C402-4E17-9588-D997A7011F67}" dt="2024-11-11T18:21:14.273" v="2644" actId="1076"/>
          <ac:grpSpMkLst>
            <pc:docMk/>
            <pc:sldMk cId="0" sldId="264"/>
            <ac:grpSpMk id="8" creationId="{7F12BB34-034F-8639-5604-42F1AD4E03B4}"/>
          </ac:grpSpMkLst>
        </pc:grpChg>
        <pc:grpChg chg="mod">
          <ac:chgData name="SANSKAR HOOD" userId="9cb245d9d1b71acf" providerId="LiveId" clId="{D07D2230-C402-4E17-9588-D997A7011F67}" dt="2024-11-11T18:19:11.282" v="2614" actId="1076"/>
          <ac:grpSpMkLst>
            <pc:docMk/>
            <pc:sldMk cId="0" sldId="264"/>
            <ac:grpSpMk id="226" creationId="{00000000-0000-0000-0000-000000000000}"/>
          </ac:grpSpMkLst>
        </pc:grpChg>
        <pc:grpChg chg="mod">
          <ac:chgData name="SANSKAR HOOD" userId="9cb245d9d1b71acf" providerId="LiveId" clId="{D07D2230-C402-4E17-9588-D997A7011F67}" dt="2024-11-11T18:20:32.528" v="2631" actId="14100"/>
          <ac:grpSpMkLst>
            <pc:docMk/>
            <pc:sldMk cId="0" sldId="264"/>
            <ac:grpSpMk id="229" creationId="{00000000-0000-0000-0000-000000000000}"/>
          </ac:grpSpMkLst>
        </pc:grpChg>
        <pc:grpChg chg="mod">
          <ac:chgData name="SANSKAR HOOD" userId="9cb245d9d1b71acf" providerId="LiveId" clId="{D07D2230-C402-4E17-9588-D997A7011F67}" dt="2024-11-11T18:20:06.858" v="2623" actId="14100"/>
          <ac:grpSpMkLst>
            <pc:docMk/>
            <pc:sldMk cId="0" sldId="264"/>
            <ac:grpSpMk id="232" creationId="{00000000-0000-0000-0000-000000000000}"/>
          </ac:grpSpMkLst>
        </pc:grpChg>
        <pc:grpChg chg="mod">
          <ac:chgData name="SANSKAR HOOD" userId="9cb245d9d1b71acf" providerId="LiveId" clId="{D07D2230-C402-4E17-9588-D997A7011F67}" dt="2024-11-11T18:19:08.085" v="2613" actId="164"/>
          <ac:grpSpMkLst>
            <pc:docMk/>
            <pc:sldMk cId="0" sldId="264"/>
            <ac:grpSpMk id="235" creationId="{00000000-0000-0000-0000-000000000000}"/>
          </ac:grpSpMkLst>
        </pc:grpChg>
        <pc:grpChg chg="mod">
          <ac:chgData name="SANSKAR HOOD" userId="9cb245d9d1b71acf" providerId="LiveId" clId="{D07D2230-C402-4E17-9588-D997A7011F67}" dt="2024-11-11T18:19:22.859" v="2616" actId="164"/>
          <ac:grpSpMkLst>
            <pc:docMk/>
            <pc:sldMk cId="0" sldId="264"/>
            <ac:grpSpMk id="238" creationId="{00000000-0000-0000-0000-000000000000}"/>
          </ac:grpSpMkLst>
        </pc:grpChg>
        <pc:grpChg chg="mod">
          <ac:chgData name="SANSKAR HOOD" userId="9cb245d9d1b71acf" providerId="LiveId" clId="{D07D2230-C402-4E17-9588-D997A7011F67}" dt="2024-11-11T18:19:29.779" v="2617" actId="164"/>
          <ac:grpSpMkLst>
            <pc:docMk/>
            <pc:sldMk cId="0" sldId="264"/>
            <ac:grpSpMk id="241" creationId="{00000000-0000-0000-0000-000000000000}"/>
          </ac:grpSpMkLst>
        </pc:grpChg>
        <pc:grpChg chg="mod">
          <ac:chgData name="SANSKAR HOOD" userId="9cb245d9d1b71acf" providerId="LiveId" clId="{D07D2230-C402-4E17-9588-D997A7011F67}" dt="2024-11-11T18:21:02.901" v="2640" actId="14100"/>
          <ac:grpSpMkLst>
            <pc:docMk/>
            <pc:sldMk cId="0" sldId="264"/>
            <ac:grpSpMk id="244" creationId="{00000000-0000-0000-0000-000000000000}"/>
          </ac:grpSpMkLst>
        </pc:grpChg>
        <pc:picChg chg="add mod">
          <ac:chgData name="SANSKAR HOOD" userId="9cb245d9d1b71acf" providerId="LiveId" clId="{D07D2230-C402-4E17-9588-D997A7011F67}" dt="2024-11-11T18:20:22.491" v="2628" actId="14100"/>
          <ac:picMkLst>
            <pc:docMk/>
            <pc:sldMk cId="0" sldId="264"/>
            <ac:picMk id="2" creationId="{33BB5A58-2890-0B74-CC76-50B86A3597A7}"/>
          </ac:picMkLst>
        </pc:picChg>
        <pc:picChg chg="add mod">
          <ac:chgData name="SANSKAR HOOD" userId="9cb245d9d1b71acf" providerId="LiveId" clId="{D07D2230-C402-4E17-9588-D997A7011F67}" dt="2024-11-11T18:20:50.242" v="2636" actId="14100"/>
          <ac:picMkLst>
            <pc:docMk/>
            <pc:sldMk cId="0" sldId="264"/>
            <ac:picMk id="3" creationId="{972B15A9-9CC5-7172-5A93-93FB7BCF288A}"/>
          </ac:picMkLst>
        </pc:picChg>
        <pc:picChg chg="add mod">
          <ac:chgData name="SANSKAR HOOD" userId="9cb245d9d1b71acf" providerId="LiveId" clId="{D07D2230-C402-4E17-9588-D997A7011F67}" dt="2024-11-11T18:21:11.892" v="2643" actId="14100"/>
          <ac:picMkLst>
            <pc:docMk/>
            <pc:sldMk cId="0" sldId="264"/>
            <ac:picMk id="4" creationId="{4CC02252-B927-FFB6-B28D-373F2538DD4C}"/>
          </ac:picMkLst>
        </pc:picChg>
        <pc:picChg chg="add mod">
          <ac:chgData name="SANSKAR HOOD" userId="9cb245d9d1b71acf" providerId="LiveId" clId="{D07D2230-C402-4E17-9588-D997A7011F67}" dt="2024-11-11T18:05:39.600" v="2567" actId="14100"/>
          <ac:picMkLst>
            <pc:docMk/>
            <pc:sldMk cId="0" sldId="264"/>
            <ac:picMk id="1026" creationId="{55B966C7-DFF9-6366-7C48-317DA4F19B46}"/>
          </ac:picMkLst>
        </pc:picChg>
        <pc:picChg chg="add mod">
          <ac:chgData name="SANSKAR HOOD" userId="9cb245d9d1b71acf" providerId="LiveId" clId="{D07D2230-C402-4E17-9588-D997A7011F67}" dt="2024-11-11T18:05:47.416" v="2570" actId="1076"/>
          <ac:picMkLst>
            <pc:docMk/>
            <pc:sldMk cId="0" sldId="264"/>
            <ac:picMk id="1028" creationId="{8BAC7489-4765-1AC1-00F8-7238D9349DE3}"/>
          </ac:picMkLst>
        </pc:picChg>
        <pc:picChg chg="add mod">
          <ac:chgData name="SANSKAR HOOD" userId="9cb245d9d1b71acf" providerId="LiveId" clId="{D07D2230-C402-4E17-9588-D997A7011F67}" dt="2024-11-11T18:05:56.803" v="2575" actId="1076"/>
          <ac:picMkLst>
            <pc:docMk/>
            <pc:sldMk cId="0" sldId="264"/>
            <ac:picMk id="1030" creationId="{C1F4E627-3707-EC99-4438-55F88B81C06D}"/>
          </ac:picMkLst>
        </pc:picChg>
        <pc:picChg chg="add mod">
          <ac:chgData name="SANSKAR HOOD" userId="9cb245d9d1b71acf" providerId="LiveId" clId="{D07D2230-C402-4E17-9588-D997A7011F67}" dt="2024-11-11T18:07:25.580" v="2585" actId="1076"/>
          <ac:picMkLst>
            <pc:docMk/>
            <pc:sldMk cId="0" sldId="264"/>
            <ac:picMk id="1032" creationId="{095921DF-BE27-13E0-D8FC-0399294EFCF7}"/>
          </ac:picMkLst>
        </pc:picChg>
      </pc:sldChg>
      <pc:sldChg chg="addSp delSp modSp mod ord">
        <pc:chgData name="SANSKAR HOOD" userId="9cb245d9d1b71acf" providerId="LiveId" clId="{D07D2230-C402-4E17-9588-D997A7011F67}" dt="2024-11-11T17:54:43.295" v="2504" actId="1076"/>
        <pc:sldMkLst>
          <pc:docMk/>
          <pc:sldMk cId="0" sldId="265"/>
        </pc:sldMkLst>
        <pc:spChg chg="mod">
          <ac:chgData name="SANSKAR HOOD" userId="9cb245d9d1b71acf" providerId="LiveId" clId="{D07D2230-C402-4E17-9588-D997A7011F67}" dt="2024-11-11T17:48:42.400" v="2465" actId="1076"/>
          <ac:spMkLst>
            <pc:docMk/>
            <pc:sldMk cId="0" sldId="265"/>
            <ac:spMk id="262" creationId="{00000000-0000-0000-0000-000000000000}"/>
          </ac:spMkLst>
        </pc:spChg>
        <pc:spChg chg="mod">
          <ac:chgData name="SANSKAR HOOD" userId="9cb245d9d1b71acf" providerId="LiveId" clId="{D07D2230-C402-4E17-9588-D997A7011F67}" dt="2024-11-11T17:48:25.136" v="2461" actId="1076"/>
          <ac:spMkLst>
            <pc:docMk/>
            <pc:sldMk cId="0" sldId="265"/>
            <ac:spMk id="263" creationId="{00000000-0000-0000-0000-000000000000}"/>
          </ac:spMkLst>
        </pc:spChg>
        <pc:spChg chg="mod">
          <ac:chgData name="SANSKAR HOOD" userId="9cb245d9d1b71acf" providerId="LiveId" clId="{D07D2230-C402-4E17-9588-D997A7011F67}" dt="2024-11-11T17:48:27.442" v="2462" actId="1076"/>
          <ac:spMkLst>
            <pc:docMk/>
            <pc:sldMk cId="0" sldId="265"/>
            <ac:spMk id="264" creationId="{00000000-0000-0000-0000-000000000000}"/>
          </ac:spMkLst>
        </pc:spChg>
        <pc:grpChg chg="mod">
          <ac:chgData name="SANSKAR HOOD" userId="9cb245d9d1b71acf" providerId="LiveId" clId="{D07D2230-C402-4E17-9588-D997A7011F67}" dt="2024-11-11T17:48:01.303" v="2459" actId="1076"/>
          <ac:grpSpMkLst>
            <pc:docMk/>
            <pc:sldMk cId="0" sldId="265"/>
            <ac:grpSpMk id="259" creationId="{00000000-0000-0000-0000-000000000000}"/>
          </ac:grpSpMkLst>
        </pc:grpChg>
        <pc:picChg chg="add del mod modCrop">
          <ac:chgData name="SANSKAR HOOD" userId="9cb245d9d1b71acf" providerId="LiveId" clId="{D07D2230-C402-4E17-9588-D997A7011F67}" dt="2024-11-11T17:53:37.747" v="2501" actId="1076"/>
          <ac:picMkLst>
            <pc:docMk/>
            <pc:sldMk cId="0" sldId="265"/>
            <ac:picMk id="2" creationId="{474FA95A-D962-5AF0-450A-E28A98EB9A24}"/>
          </ac:picMkLst>
        </pc:picChg>
        <pc:picChg chg="add mod modCrop">
          <ac:chgData name="SANSKAR HOOD" userId="9cb245d9d1b71acf" providerId="LiveId" clId="{D07D2230-C402-4E17-9588-D997A7011F67}" dt="2024-11-11T17:54:43.295" v="2504" actId="1076"/>
          <ac:picMkLst>
            <pc:docMk/>
            <pc:sldMk cId="0" sldId="265"/>
            <ac:picMk id="3" creationId="{90A48D67-6AF6-7E96-BF50-01280877881D}"/>
          </ac:picMkLst>
        </pc:picChg>
        <pc:picChg chg="add mod modCrop">
          <ac:chgData name="SANSKAR HOOD" userId="9cb245d9d1b71acf" providerId="LiveId" clId="{D07D2230-C402-4E17-9588-D997A7011F67}" dt="2024-11-11T17:53:40.493" v="2502" actId="1076"/>
          <ac:picMkLst>
            <pc:docMk/>
            <pc:sldMk cId="0" sldId="265"/>
            <ac:picMk id="4" creationId="{E2237F99-B433-B65B-188C-A54D537C7658}"/>
          </ac:picMkLst>
        </pc:picChg>
        <pc:picChg chg="mod">
          <ac:chgData name="SANSKAR HOOD" userId="9cb245d9d1b71acf" providerId="LiveId" clId="{D07D2230-C402-4E17-9588-D997A7011F67}" dt="2024-11-11T17:48:34.823" v="2464" actId="1076"/>
          <ac:picMkLst>
            <pc:docMk/>
            <pc:sldMk cId="0" sldId="265"/>
            <ac:picMk id="266" creationId="{00000000-0000-0000-0000-000000000000}"/>
          </ac:picMkLst>
        </pc:picChg>
        <pc:cxnChg chg="add mod">
          <ac:chgData name="SANSKAR HOOD" userId="9cb245d9d1b71acf" providerId="LiveId" clId="{D07D2230-C402-4E17-9588-D997A7011F67}" dt="2024-11-11T17:50:25.921" v="2484" actId="1076"/>
          <ac:cxnSpMkLst>
            <pc:docMk/>
            <pc:sldMk cId="0" sldId="265"/>
            <ac:cxnSpMk id="5" creationId="{3AB8E9B5-627D-83E0-4B48-9BA7BC1B49CC}"/>
          </ac:cxnSpMkLst>
        </pc:cxnChg>
        <pc:cxnChg chg="add mod">
          <ac:chgData name="SANSKAR HOOD" userId="9cb245d9d1b71acf" providerId="LiveId" clId="{D07D2230-C402-4E17-9588-D997A7011F67}" dt="2024-11-11T17:50:33.506" v="2486" actId="1076"/>
          <ac:cxnSpMkLst>
            <pc:docMk/>
            <pc:sldMk cId="0" sldId="265"/>
            <ac:cxnSpMk id="9" creationId="{BE85B6EE-941E-A628-8233-229BC3834A16}"/>
          </ac:cxnSpMkLst>
        </pc:cxnChg>
      </pc:sldChg>
      <pc:sldChg chg="addSp delSp modSp mod ord">
        <pc:chgData name="SANSKAR HOOD" userId="9cb245d9d1b71acf" providerId="LiveId" clId="{D07D2230-C402-4E17-9588-D997A7011F67}" dt="2024-11-14T04:30:02.828" v="3502" actId="14100"/>
        <pc:sldMkLst>
          <pc:docMk/>
          <pc:sldMk cId="0" sldId="266"/>
        </pc:sldMkLst>
        <pc:spChg chg="add mod">
          <ac:chgData name="SANSKAR HOOD" userId="9cb245d9d1b71acf" providerId="LiveId" clId="{D07D2230-C402-4E17-9588-D997A7011F67}" dt="2024-11-11T18:32:15.481" v="2660" actId="21"/>
          <ac:spMkLst>
            <pc:docMk/>
            <pc:sldMk cId="0" sldId="266"/>
            <ac:spMk id="2" creationId="{DE45EEE5-CB3A-20C9-22FA-9ECAA42960C8}"/>
          </ac:spMkLst>
        </pc:spChg>
        <pc:spChg chg="add mod">
          <ac:chgData name="SANSKAR HOOD" userId="9cb245d9d1b71acf" providerId="LiveId" clId="{D07D2230-C402-4E17-9588-D997A7011F67}" dt="2024-11-13T04:02:23.427" v="2683" actId="12"/>
          <ac:spMkLst>
            <pc:docMk/>
            <pc:sldMk cId="0" sldId="266"/>
            <ac:spMk id="3" creationId="{A142EACA-9ABB-B5A0-9D40-2CC5400FB1F8}"/>
          </ac:spMkLst>
        </pc:spChg>
        <pc:spChg chg="add mod">
          <ac:chgData name="SANSKAR HOOD" userId="9cb245d9d1b71acf" providerId="LiveId" clId="{D07D2230-C402-4E17-9588-D997A7011F67}" dt="2024-11-13T04:18:46.141" v="2713" actId="1076"/>
          <ac:spMkLst>
            <pc:docMk/>
            <pc:sldMk cId="0" sldId="266"/>
            <ac:spMk id="5" creationId="{8A9B5AE8-BE07-1817-742A-5D7BE8DB1FAA}"/>
          </ac:spMkLst>
        </pc:spChg>
        <pc:spChg chg="add mod">
          <ac:chgData name="SANSKAR HOOD" userId="9cb245d9d1b71acf" providerId="LiveId" clId="{D07D2230-C402-4E17-9588-D997A7011F67}" dt="2024-11-14T04:30:02.828" v="3502" actId="14100"/>
          <ac:spMkLst>
            <pc:docMk/>
            <pc:sldMk cId="0" sldId="266"/>
            <ac:spMk id="6" creationId="{94130344-FB06-458A-0542-8312586FAE2C}"/>
          </ac:spMkLst>
        </pc:spChg>
        <pc:spChg chg="add mod">
          <ac:chgData name="SANSKAR HOOD" userId="9cb245d9d1b71acf" providerId="LiveId" clId="{D07D2230-C402-4E17-9588-D997A7011F67}" dt="2024-11-13T04:19:30.824" v="2720" actId="1076"/>
          <ac:spMkLst>
            <pc:docMk/>
            <pc:sldMk cId="0" sldId="266"/>
            <ac:spMk id="8" creationId="{A2D8E8BA-69D3-7E18-0328-4D6C6375F946}"/>
          </ac:spMkLst>
        </pc:spChg>
        <pc:spChg chg="mod">
          <ac:chgData name="SANSKAR HOOD" userId="9cb245d9d1b71acf" providerId="LiveId" clId="{D07D2230-C402-4E17-9588-D997A7011F67}" dt="2024-11-13T04:00:42.042" v="2672"/>
          <ac:spMkLst>
            <pc:docMk/>
            <pc:sldMk cId="0" sldId="266"/>
            <ac:spMk id="9" creationId="{559A236F-24CE-EC9A-3F10-C8650B11280F}"/>
          </ac:spMkLst>
        </pc:spChg>
        <pc:spChg chg="mod">
          <ac:chgData name="SANSKAR HOOD" userId="9cb245d9d1b71acf" providerId="LiveId" clId="{D07D2230-C402-4E17-9588-D997A7011F67}" dt="2024-11-13T04:00:42.042" v="2672"/>
          <ac:spMkLst>
            <pc:docMk/>
            <pc:sldMk cId="0" sldId="266"/>
            <ac:spMk id="10" creationId="{1DA31EF3-53A8-3703-2F62-F18813D44762}"/>
          </ac:spMkLst>
        </pc:spChg>
        <pc:spChg chg="mod">
          <ac:chgData name="SANSKAR HOOD" userId="9cb245d9d1b71acf" providerId="LiveId" clId="{D07D2230-C402-4E17-9588-D997A7011F67}" dt="2024-11-13T04:00:42.042" v="2672"/>
          <ac:spMkLst>
            <pc:docMk/>
            <pc:sldMk cId="0" sldId="266"/>
            <ac:spMk id="11" creationId="{4BB4B6C9-9B06-16A6-80E4-88605067563C}"/>
          </ac:spMkLst>
        </pc:spChg>
        <pc:spChg chg="mod">
          <ac:chgData name="SANSKAR HOOD" userId="9cb245d9d1b71acf" providerId="LiveId" clId="{D07D2230-C402-4E17-9588-D997A7011F67}" dt="2024-11-13T04:00:42.042" v="2672"/>
          <ac:spMkLst>
            <pc:docMk/>
            <pc:sldMk cId="0" sldId="266"/>
            <ac:spMk id="12" creationId="{DD34F302-A9C5-F057-A5B0-3C9E68F4B9F1}"/>
          </ac:spMkLst>
        </pc:spChg>
        <pc:spChg chg="mod">
          <ac:chgData name="SANSKAR HOOD" userId="9cb245d9d1b71acf" providerId="LiveId" clId="{D07D2230-C402-4E17-9588-D997A7011F67}" dt="2024-11-13T04:00:42.042" v="2672"/>
          <ac:spMkLst>
            <pc:docMk/>
            <pc:sldMk cId="0" sldId="266"/>
            <ac:spMk id="13" creationId="{2788A16A-D802-B814-234D-B91BFE089D0A}"/>
          </ac:spMkLst>
        </pc:spChg>
        <pc:spChg chg="mod">
          <ac:chgData name="SANSKAR HOOD" userId="9cb245d9d1b71acf" providerId="LiveId" clId="{D07D2230-C402-4E17-9588-D997A7011F67}" dt="2024-11-13T04:00:42.042" v="2672"/>
          <ac:spMkLst>
            <pc:docMk/>
            <pc:sldMk cId="0" sldId="266"/>
            <ac:spMk id="14" creationId="{4307413D-62A2-6EE1-F8E1-DD803CD6EA8A}"/>
          </ac:spMkLst>
        </pc:spChg>
        <pc:spChg chg="mod">
          <ac:chgData name="SANSKAR HOOD" userId="9cb245d9d1b71acf" providerId="LiveId" clId="{D07D2230-C402-4E17-9588-D997A7011F67}" dt="2024-11-13T04:01:35.837" v="2676"/>
          <ac:spMkLst>
            <pc:docMk/>
            <pc:sldMk cId="0" sldId="266"/>
            <ac:spMk id="23" creationId="{F4025769-EB49-3811-26B3-CB81A14F4333}"/>
          </ac:spMkLst>
        </pc:spChg>
        <pc:spChg chg="mod">
          <ac:chgData name="SANSKAR HOOD" userId="9cb245d9d1b71acf" providerId="LiveId" clId="{D07D2230-C402-4E17-9588-D997A7011F67}" dt="2024-11-13T04:01:35.837" v="2676"/>
          <ac:spMkLst>
            <pc:docMk/>
            <pc:sldMk cId="0" sldId="266"/>
            <ac:spMk id="24" creationId="{21875F76-6961-D45C-51F3-6FCE96497B6B}"/>
          </ac:spMkLst>
        </pc:spChg>
        <pc:spChg chg="mod">
          <ac:chgData name="SANSKAR HOOD" userId="9cb245d9d1b71acf" providerId="LiveId" clId="{D07D2230-C402-4E17-9588-D997A7011F67}" dt="2024-11-13T04:01:35.837" v="2676"/>
          <ac:spMkLst>
            <pc:docMk/>
            <pc:sldMk cId="0" sldId="266"/>
            <ac:spMk id="25" creationId="{A1489F1B-CFB0-D0C9-7139-AE163B7557B1}"/>
          </ac:spMkLst>
        </pc:spChg>
        <pc:spChg chg="mod">
          <ac:chgData name="SANSKAR HOOD" userId="9cb245d9d1b71acf" providerId="LiveId" clId="{D07D2230-C402-4E17-9588-D997A7011F67}" dt="2024-11-13T04:22:44.733" v="2741" actId="14100"/>
          <ac:spMkLst>
            <pc:docMk/>
            <pc:sldMk cId="0" sldId="266"/>
            <ac:spMk id="26" creationId="{ABD00152-B6E2-1C50-B0A8-DE33BA83A33A}"/>
          </ac:spMkLst>
        </pc:spChg>
        <pc:spChg chg="mod">
          <ac:chgData name="SANSKAR HOOD" userId="9cb245d9d1b71acf" providerId="LiveId" clId="{D07D2230-C402-4E17-9588-D997A7011F67}" dt="2024-11-13T04:01:35.837" v="2676"/>
          <ac:spMkLst>
            <pc:docMk/>
            <pc:sldMk cId="0" sldId="266"/>
            <ac:spMk id="27" creationId="{28169D54-6443-FA72-4102-524EB8B96ACD}"/>
          </ac:spMkLst>
        </pc:spChg>
        <pc:spChg chg="mod">
          <ac:chgData name="SANSKAR HOOD" userId="9cb245d9d1b71acf" providerId="LiveId" clId="{D07D2230-C402-4E17-9588-D997A7011F67}" dt="2024-11-13T04:22:55.216" v="2745" actId="404"/>
          <ac:spMkLst>
            <pc:docMk/>
            <pc:sldMk cId="0" sldId="266"/>
            <ac:spMk id="28" creationId="{5B1264EB-245B-C7E4-D155-DA433568D9CB}"/>
          </ac:spMkLst>
        </pc:spChg>
        <pc:spChg chg="add mod">
          <ac:chgData name="SANSKAR HOOD" userId="9cb245d9d1b71acf" providerId="LiveId" clId="{D07D2230-C402-4E17-9588-D997A7011F67}" dt="2024-11-13T04:24:00.643" v="2750"/>
          <ac:spMkLst>
            <pc:docMk/>
            <pc:sldMk cId="0" sldId="266"/>
            <ac:spMk id="38" creationId="{61A626A9-A365-F9D3-C887-FDACCBBC3C5C}"/>
          </ac:spMkLst>
        </pc:spChg>
        <pc:spChg chg="add mod">
          <ac:chgData name="SANSKAR HOOD" userId="9cb245d9d1b71acf" providerId="LiveId" clId="{D07D2230-C402-4E17-9588-D997A7011F67}" dt="2024-11-13T04:24:00.643" v="2750"/>
          <ac:spMkLst>
            <pc:docMk/>
            <pc:sldMk cId="0" sldId="266"/>
            <ac:spMk id="39" creationId="{86133162-3361-13E2-3E7C-4623D6DFA362}"/>
          </ac:spMkLst>
        </pc:spChg>
        <pc:spChg chg="add mod">
          <ac:chgData name="SANSKAR HOOD" userId="9cb245d9d1b71acf" providerId="LiveId" clId="{D07D2230-C402-4E17-9588-D997A7011F67}" dt="2024-11-13T04:24:00.643" v="2750"/>
          <ac:spMkLst>
            <pc:docMk/>
            <pc:sldMk cId="0" sldId="266"/>
            <ac:spMk id="40" creationId="{1BD60F1E-F7CC-209C-E0AD-60A38CC38A3D}"/>
          </ac:spMkLst>
        </pc:spChg>
        <pc:spChg chg="add mod">
          <ac:chgData name="SANSKAR HOOD" userId="9cb245d9d1b71acf" providerId="LiveId" clId="{D07D2230-C402-4E17-9588-D997A7011F67}" dt="2024-11-13T04:24:00.643" v="2750"/>
          <ac:spMkLst>
            <pc:docMk/>
            <pc:sldMk cId="0" sldId="266"/>
            <ac:spMk id="41" creationId="{29931638-1F47-978B-C2BA-2F5D651FACA4}"/>
          </ac:spMkLst>
        </pc:spChg>
        <pc:spChg chg="add mod">
          <ac:chgData name="SANSKAR HOOD" userId="9cb245d9d1b71acf" providerId="LiveId" clId="{D07D2230-C402-4E17-9588-D997A7011F67}" dt="2024-11-13T04:24:00.643" v="2750"/>
          <ac:spMkLst>
            <pc:docMk/>
            <pc:sldMk cId="0" sldId="266"/>
            <ac:spMk id="42" creationId="{4CF972D4-F95A-9F45-9273-FEED50D4EF41}"/>
          </ac:spMkLst>
        </pc:spChg>
        <pc:spChg chg="del">
          <ac:chgData name="SANSKAR HOOD" userId="9cb245d9d1b71acf" providerId="LiveId" clId="{D07D2230-C402-4E17-9588-D997A7011F67}" dt="2024-11-11T18:31:23.471" v="2651" actId="478"/>
          <ac:spMkLst>
            <pc:docMk/>
            <pc:sldMk cId="0" sldId="266"/>
            <ac:spMk id="274" creationId="{00000000-0000-0000-0000-000000000000}"/>
          </ac:spMkLst>
        </pc:spChg>
        <pc:spChg chg="mod">
          <ac:chgData name="SANSKAR HOOD" userId="9cb245d9d1b71acf" providerId="LiveId" clId="{D07D2230-C402-4E17-9588-D997A7011F67}" dt="2024-11-11T18:32:23.717" v="2663" actId="1076"/>
          <ac:spMkLst>
            <pc:docMk/>
            <pc:sldMk cId="0" sldId="266"/>
            <ac:spMk id="275" creationId="{00000000-0000-0000-0000-000000000000}"/>
          </ac:spMkLst>
        </pc:spChg>
        <pc:spChg chg="del">
          <ac:chgData name="SANSKAR HOOD" userId="9cb245d9d1b71acf" providerId="LiveId" clId="{D07D2230-C402-4E17-9588-D997A7011F67}" dt="2024-11-11T18:31:37.759" v="2653" actId="478"/>
          <ac:spMkLst>
            <pc:docMk/>
            <pc:sldMk cId="0" sldId="266"/>
            <ac:spMk id="276" creationId="{00000000-0000-0000-0000-000000000000}"/>
          </ac:spMkLst>
        </pc:spChg>
        <pc:spChg chg="del">
          <ac:chgData name="SANSKAR HOOD" userId="9cb245d9d1b71acf" providerId="LiveId" clId="{D07D2230-C402-4E17-9588-D997A7011F67}" dt="2024-11-11T18:31:37.759" v="2653" actId="478"/>
          <ac:spMkLst>
            <pc:docMk/>
            <pc:sldMk cId="0" sldId="266"/>
            <ac:spMk id="277" creationId="{00000000-0000-0000-0000-000000000000}"/>
          </ac:spMkLst>
        </pc:spChg>
        <pc:grpChg chg="add del mod">
          <ac:chgData name="SANSKAR HOOD" userId="9cb245d9d1b71acf" providerId="LiveId" clId="{D07D2230-C402-4E17-9588-D997A7011F67}" dt="2024-11-13T04:01:34.798" v="2675" actId="478"/>
          <ac:grpSpMkLst>
            <pc:docMk/>
            <pc:sldMk cId="0" sldId="266"/>
            <ac:grpSpMk id="6" creationId="{AA3FB6B2-79C0-AFF4-7050-C88509DB4160}"/>
          </ac:grpSpMkLst>
        </pc:grpChg>
        <pc:grpChg chg="add mod">
          <ac:chgData name="SANSKAR HOOD" userId="9cb245d9d1b71acf" providerId="LiveId" clId="{D07D2230-C402-4E17-9588-D997A7011F67}" dt="2024-11-13T04:22:49.305" v="2742" actId="1076"/>
          <ac:grpSpMkLst>
            <pc:docMk/>
            <pc:sldMk cId="0" sldId="266"/>
            <ac:grpSpMk id="15" creationId="{B67EA49D-27D2-5765-FA89-C2F0999FA08E}"/>
          </ac:grpSpMkLst>
        </pc:grpChg>
        <pc:grpChg chg="mod">
          <ac:chgData name="SANSKAR HOOD" userId="9cb245d9d1b71acf" providerId="LiveId" clId="{D07D2230-C402-4E17-9588-D997A7011F67}" dt="2024-11-13T04:01:35.837" v="2676"/>
          <ac:grpSpMkLst>
            <pc:docMk/>
            <pc:sldMk cId="0" sldId="266"/>
            <ac:grpSpMk id="16" creationId="{7089A8FC-6682-B7CC-F71B-049DF126E303}"/>
          </ac:grpSpMkLst>
        </pc:grpChg>
        <pc:grpChg chg="mod">
          <ac:chgData name="SANSKAR HOOD" userId="9cb245d9d1b71acf" providerId="LiveId" clId="{D07D2230-C402-4E17-9588-D997A7011F67}" dt="2024-11-13T04:04:22.062" v="2703" actId="1076"/>
          <ac:grpSpMkLst>
            <pc:docMk/>
            <pc:sldMk cId="0" sldId="266"/>
            <ac:grpSpMk id="271" creationId="{00000000-0000-0000-0000-000000000000}"/>
          </ac:grpSpMkLst>
        </pc:grpChg>
        <pc:picChg chg="add mod">
          <ac:chgData name="SANSKAR HOOD" userId="9cb245d9d1b71acf" providerId="LiveId" clId="{D07D2230-C402-4E17-9588-D997A7011F67}" dt="2024-11-13T04:18:31.875" v="2711" actId="1076"/>
          <ac:picMkLst>
            <pc:docMk/>
            <pc:sldMk cId="0" sldId="266"/>
            <ac:picMk id="4" creationId="{F8E1D7F8-7A7C-E0A2-8135-922847912D8E}"/>
          </ac:picMkLst>
        </pc:picChg>
        <pc:picChg chg="add del mod">
          <ac:chgData name="SANSKAR HOOD" userId="9cb245d9d1b71acf" providerId="LiveId" clId="{D07D2230-C402-4E17-9588-D997A7011F67}" dt="2024-11-11T18:32:36.904" v="2666" actId="478"/>
          <ac:picMkLst>
            <pc:docMk/>
            <pc:sldMk cId="0" sldId="266"/>
            <ac:picMk id="6" creationId="{AA3C523C-5F15-7019-E21E-8DC579445943}"/>
          </ac:picMkLst>
        </pc:picChg>
        <pc:picChg chg="add mod modCrop">
          <ac:chgData name="SANSKAR HOOD" userId="9cb245d9d1b71acf" providerId="LiveId" clId="{D07D2230-C402-4E17-9588-D997A7011F67}" dt="2024-11-13T04:23:04.642" v="2748" actId="1076"/>
          <ac:picMkLst>
            <pc:docMk/>
            <pc:sldMk cId="0" sldId="266"/>
            <ac:picMk id="30" creationId="{0AAC088A-5B46-05A9-DD85-FC0F393B856B}"/>
          </ac:picMkLst>
        </pc:picChg>
        <pc:picChg chg="add del mod">
          <ac:chgData name="SANSKAR HOOD" userId="9cb245d9d1b71acf" providerId="LiveId" clId="{D07D2230-C402-4E17-9588-D997A7011F67}" dt="2024-11-13T04:21:44.612" v="2729" actId="478"/>
          <ac:picMkLst>
            <pc:docMk/>
            <pc:sldMk cId="0" sldId="266"/>
            <ac:picMk id="34" creationId="{0EB6955E-BFE8-57B8-1607-64BB9B149BB4}"/>
          </ac:picMkLst>
        </pc:picChg>
        <pc:picChg chg="add mod modCrop">
          <ac:chgData name="SANSKAR HOOD" userId="9cb245d9d1b71acf" providerId="LiveId" clId="{D07D2230-C402-4E17-9588-D997A7011F67}" dt="2024-11-13T04:22:59.642" v="2746" actId="1076"/>
          <ac:picMkLst>
            <pc:docMk/>
            <pc:sldMk cId="0" sldId="266"/>
            <ac:picMk id="35" creationId="{15B4BED4-AA6E-9AD8-0AA5-2103A8405B9A}"/>
          </ac:picMkLst>
        </pc:picChg>
        <pc:picChg chg="add mod modCrop">
          <ac:chgData name="SANSKAR HOOD" userId="9cb245d9d1b71acf" providerId="LiveId" clId="{D07D2230-C402-4E17-9588-D997A7011F67}" dt="2024-11-13T04:23:10.990" v="2749" actId="14100"/>
          <ac:picMkLst>
            <pc:docMk/>
            <pc:sldMk cId="0" sldId="266"/>
            <ac:picMk id="36" creationId="{276FF028-4D0C-AFBC-CAC7-2832B56D4A3F}"/>
          </ac:picMkLst>
        </pc:picChg>
        <pc:picChg chg="add mod">
          <ac:chgData name="SANSKAR HOOD" userId="9cb245d9d1b71acf" providerId="LiveId" clId="{D07D2230-C402-4E17-9588-D997A7011F67}" dt="2024-11-13T04:24:00.643" v="2750"/>
          <ac:picMkLst>
            <pc:docMk/>
            <pc:sldMk cId="0" sldId="266"/>
            <ac:picMk id="37" creationId="{976689E0-2D57-ECCD-5A3A-F2F4ECEAE97E}"/>
          </ac:picMkLst>
        </pc:picChg>
        <pc:picChg chg="mod">
          <ac:chgData name="SANSKAR HOOD" userId="9cb245d9d1b71acf" providerId="LiveId" clId="{D07D2230-C402-4E17-9588-D997A7011F67}" dt="2024-11-13T04:02:41.206" v="2684" actId="14100"/>
          <ac:picMkLst>
            <pc:docMk/>
            <pc:sldMk cId="0" sldId="266"/>
            <ac:picMk id="278" creationId="{00000000-0000-0000-0000-000000000000}"/>
          </ac:picMkLst>
        </pc:picChg>
        <pc:cxnChg chg="add mod">
          <ac:chgData name="SANSKAR HOOD" userId="9cb245d9d1b71acf" providerId="LiveId" clId="{D07D2230-C402-4E17-9588-D997A7011F67}" dt="2024-11-13T04:19:47.546" v="2723" actId="14100"/>
          <ac:cxnSpMkLst>
            <pc:docMk/>
            <pc:sldMk cId="0" sldId="266"/>
            <ac:cxnSpMk id="7" creationId="{14F295AC-823F-B3BC-EA11-DC043388A1E0}"/>
          </ac:cxnSpMkLst>
        </pc:cxnChg>
        <pc:cxnChg chg="mod">
          <ac:chgData name="SANSKAR HOOD" userId="9cb245d9d1b71acf" providerId="LiveId" clId="{D07D2230-C402-4E17-9588-D997A7011F67}" dt="2024-11-13T04:01:35.837" v="2676"/>
          <ac:cxnSpMkLst>
            <pc:docMk/>
            <pc:sldMk cId="0" sldId="266"/>
            <ac:cxnSpMk id="17" creationId="{FBC4B540-0577-8D76-EB7E-8A8F65475D9D}"/>
          </ac:cxnSpMkLst>
        </pc:cxnChg>
        <pc:cxnChg chg="mod">
          <ac:chgData name="SANSKAR HOOD" userId="9cb245d9d1b71acf" providerId="LiveId" clId="{D07D2230-C402-4E17-9588-D997A7011F67}" dt="2024-11-13T04:01:35.837" v="2676"/>
          <ac:cxnSpMkLst>
            <pc:docMk/>
            <pc:sldMk cId="0" sldId="266"/>
            <ac:cxnSpMk id="18" creationId="{3BCBAE4B-21DE-ED0B-7391-FE47E422E56B}"/>
          </ac:cxnSpMkLst>
        </pc:cxnChg>
        <pc:cxnChg chg="mod">
          <ac:chgData name="SANSKAR HOOD" userId="9cb245d9d1b71acf" providerId="LiveId" clId="{D07D2230-C402-4E17-9588-D997A7011F67}" dt="2024-11-13T04:01:35.837" v="2676"/>
          <ac:cxnSpMkLst>
            <pc:docMk/>
            <pc:sldMk cId="0" sldId="266"/>
            <ac:cxnSpMk id="19" creationId="{161A89E9-FDC7-9FEF-08C2-EF3354A82687}"/>
          </ac:cxnSpMkLst>
        </pc:cxnChg>
        <pc:cxnChg chg="mod">
          <ac:chgData name="SANSKAR HOOD" userId="9cb245d9d1b71acf" providerId="LiveId" clId="{D07D2230-C402-4E17-9588-D997A7011F67}" dt="2024-11-13T04:01:35.837" v="2676"/>
          <ac:cxnSpMkLst>
            <pc:docMk/>
            <pc:sldMk cId="0" sldId="266"/>
            <ac:cxnSpMk id="20" creationId="{FC3EB493-1C5A-2710-6799-C193C89F4F40}"/>
          </ac:cxnSpMkLst>
        </pc:cxnChg>
        <pc:cxnChg chg="mod">
          <ac:chgData name="SANSKAR HOOD" userId="9cb245d9d1b71acf" providerId="LiveId" clId="{D07D2230-C402-4E17-9588-D997A7011F67}" dt="2024-11-13T04:01:35.837" v="2676"/>
          <ac:cxnSpMkLst>
            <pc:docMk/>
            <pc:sldMk cId="0" sldId="266"/>
            <ac:cxnSpMk id="21" creationId="{E4420159-1B41-D301-2222-FE2DE30C42A4}"/>
          </ac:cxnSpMkLst>
        </pc:cxnChg>
        <pc:cxnChg chg="mod">
          <ac:chgData name="SANSKAR HOOD" userId="9cb245d9d1b71acf" providerId="LiveId" clId="{D07D2230-C402-4E17-9588-D997A7011F67}" dt="2024-11-13T04:01:35.837" v="2676"/>
          <ac:cxnSpMkLst>
            <pc:docMk/>
            <pc:sldMk cId="0" sldId="266"/>
            <ac:cxnSpMk id="22" creationId="{6C2C425C-C775-8C54-FAC6-58D6B6417460}"/>
          </ac:cxnSpMkLst>
        </pc:cxnChg>
      </pc:sldChg>
      <pc:sldChg chg="addSp delSp modSp mod ord">
        <pc:chgData name="SANSKAR HOOD" userId="9cb245d9d1b71acf" providerId="LiveId" clId="{D07D2230-C402-4E17-9588-D997A7011F67}" dt="2024-11-11T15:31:05.344" v="1552" actId="20577"/>
        <pc:sldMkLst>
          <pc:docMk/>
          <pc:sldMk cId="0" sldId="267"/>
        </pc:sldMkLst>
        <pc:spChg chg="add mod">
          <ac:chgData name="SANSKAR HOOD" userId="9cb245d9d1b71acf" providerId="LiveId" clId="{D07D2230-C402-4E17-9588-D997A7011F67}" dt="2024-11-11T15:21:14.692" v="1485" actId="403"/>
          <ac:spMkLst>
            <pc:docMk/>
            <pc:sldMk cId="0" sldId="267"/>
            <ac:spMk id="9" creationId="{AC6CA410-F2EC-5099-18AE-F8767B54C7CD}"/>
          </ac:spMkLst>
        </pc:spChg>
        <pc:spChg chg="add mod">
          <ac:chgData name="SANSKAR HOOD" userId="9cb245d9d1b71acf" providerId="LiveId" clId="{D07D2230-C402-4E17-9588-D997A7011F67}" dt="2024-11-11T15:21:38.658" v="1502" actId="20577"/>
          <ac:spMkLst>
            <pc:docMk/>
            <pc:sldMk cId="0" sldId="267"/>
            <ac:spMk id="10" creationId="{C9B40ADC-38C4-562D-C8A1-2F5CAB586206}"/>
          </ac:spMkLst>
        </pc:spChg>
        <pc:spChg chg="add mod">
          <ac:chgData name="SANSKAR HOOD" userId="9cb245d9d1b71acf" providerId="LiveId" clId="{D07D2230-C402-4E17-9588-D997A7011F67}" dt="2024-11-11T15:31:05.344" v="1552" actId="20577"/>
          <ac:spMkLst>
            <pc:docMk/>
            <pc:sldMk cId="0" sldId="267"/>
            <ac:spMk id="25" creationId="{B2708AD5-A27C-82E2-2A4C-F8FD2EAF22B9}"/>
          </ac:spMkLst>
        </pc:spChg>
        <pc:spChg chg="del">
          <ac:chgData name="SANSKAR HOOD" userId="9cb245d9d1b71acf" providerId="LiveId" clId="{D07D2230-C402-4E17-9588-D997A7011F67}" dt="2024-11-11T15:05:02.846" v="1388" actId="478"/>
          <ac:spMkLst>
            <pc:docMk/>
            <pc:sldMk cId="0" sldId="267"/>
            <ac:spMk id="286" creationId="{00000000-0000-0000-0000-000000000000}"/>
          </ac:spMkLst>
        </pc:spChg>
        <pc:spChg chg="del">
          <ac:chgData name="SANSKAR HOOD" userId="9cb245d9d1b71acf" providerId="LiveId" clId="{D07D2230-C402-4E17-9588-D997A7011F67}" dt="2024-11-11T15:07:06.047" v="1392" actId="478"/>
          <ac:spMkLst>
            <pc:docMk/>
            <pc:sldMk cId="0" sldId="267"/>
            <ac:spMk id="287" creationId="{00000000-0000-0000-0000-000000000000}"/>
          </ac:spMkLst>
        </pc:spChg>
        <pc:spChg chg="del">
          <ac:chgData name="SANSKAR HOOD" userId="9cb245d9d1b71acf" providerId="LiveId" clId="{D07D2230-C402-4E17-9588-D997A7011F67}" dt="2024-11-11T15:07:03.075" v="1391" actId="478"/>
          <ac:spMkLst>
            <pc:docMk/>
            <pc:sldMk cId="0" sldId="267"/>
            <ac:spMk id="288" creationId="{00000000-0000-0000-0000-000000000000}"/>
          </ac:spMkLst>
        </pc:spChg>
        <pc:spChg chg="mod">
          <ac:chgData name="SANSKAR HOOD" userId="9cb245d9d1b71acf" providerId="LiveId" clId="{D07D2230-C402-4E17-9588-D997A7011F67}" dt="2024-11-11T15:07:11.054" v="1393" actId="1076"/>
          <ac:spMkLst>
            <pc:docMk/>
            <pc:sldMk cId="0" sldId="267"/>
            <ac:spMk id="289" creationId="{00000000-0000-0000-0000-000000000000}"/>
          </ac:spMkLst>
        </pc:spChg>
        <pc:spChg chg="del">
          <ac:chgData name="SANSKAR HOOD" userId="9cb245d9d1b71acf" providerId="LiveId" clId="{D07D2230-C402-4E17-9588-D997A7011F67}" dt="2024-11-11T15:06:59.121" v="1390" actId="478"/>
          <ac:spMkLst>
            <pc:docMk/>
            <pc:sldMk cId="0" sldId="267"/>
            <ac:spMk id="290" creationId="{00000000-0000-0000-0000-000000000000}"/>
          </ac:spMkLst>
        </pc:spChg>
        <pc:grpChg chg="mod">
          <ac:chgData name="SANSKAR HOOD" userId="9cb245d9d1b71acf" providerId="LiveId" clId="{D07D2230-C402-4E17-9588-D997A7011F67}" dt="2024-11-11T15:21:08.912" v="1480" actId="1076"/>
          <ac:grpSpMkLst>
            <pc:docMk/>
            <pc:sldMk cId="0" sldId="267"/>
            <ac:grpSpMk id="283" creationId="{00000000-0000-0000-0000-000000000000}"/>
          </ac:grpSpMkLst>
        </pc:grpChg>
        <pc:picChg chg="add mod">
          <ac:chgData name="SANSKAR HOOD" userId="9cb245d9d1b71acf" providerId="LiveId" clId="{D07D2230-C402-4E17-9588-D997A7011F67}" dt="2024-11-11T15:25:54.650" v="1514" actId="14100"/>
          <ac:picMkLst>
            <pc:docMk/>
            <pc:sldMk cId="0" sldId="267"/>
            <ac:picMk id="3" creationId="{557A1DEE-9260-17B0-4A50-77F436F4B964}"/>
          </ac:picMkLst>
        </pc:picChg>
        <pc:picChg chg="add mod">
          <ac:chgData name="SANSKAR HOOD" userId="9cb245d9d1b71acf" providerId="LiveId" clId="{D07D2230-C402-4E17-9588-D997A7011F67}" dt="2024-11-11T15:30:05.054" v="1532" actId="1076"/>
          <ac:picMkLst>
            <pc:docMk/>
            <pc:sldMk cId="0" sldId="267"/>
            <ac:picMk id="5" creationId="{1E184310-8013-3711-33D6-8EEB80158D4A}"/>
          </ac:picMkLst>
        </pc:picChg>
        <pc:picChg chg="add mod">
          <ac:chgData name="SANSKAR HOOD" userId="9cb245d9d1b71acf" providerId="LiveId" clId="{D07D2230-C402-4E17-9588-D997A7011F67}" dt="2024-11-11T15:25:57.524" v="1515" actId="14100"/>
          <ac:picMkLst>
            <pc:docMk/>
            <pc:sldMk cId="0" sldId="267"/>
            <ac:picMk id="14" creationId="{620A100D-5200-03CF-F957-846BA4EE4A00}"/>
          </ac:picMkLst>
        </pc:picChg>
        <pc:picChg chg="add mod">
          <ac:chgData name="SANSKAR HOOD" userId="9cb245d9d1b71acf" providerId="LiveId" clId="{D07D2230-C402-4E17-9588-D997A7011F67}" dt="2024-11-11T15:28:06.853" v="1526" actId="14100"/>
          <ac:picMkLst>
            <pc:docMk/>
            <pc:sldMk cId="0" sldId="267"/>
            <ac:picMk id="16" creationId="{F4D89AF8-1E63-A6AD-78A9-16DFD29D9C29}"/>
          </ac:picMkLst>
        </pc:picChg>
        <pc:picChg chg="add mod">
          <ac:chgData name="SANSKAR HOOD" userId="9cb245d9d1b71acf" providerId="LiveId" clId="{D07D2230-C402-4E17-9588-D997A7011F67}" dt="2024-11-11T15:27:23.779" v="1522" actId="14100"/>
          <ac:picMkLst>
            <pc:docMk/>
            <pc:sldMk cId="0" sldId="267"/>
            <ac:picMk id="18" creationId="{2DCD0903-430C-C15F-3267-33567EFF988A}"/>
          </ac:picMkLst>
        </pc:picChg>
        <pc:picChg chg="add mod">
          <ac:chgData name="SANSKAR HOOD" userId="9cb245d9d1b71acf" providerId="LiveId" clId="{D07D2230-C402-4E17-9588-D997A7011F67}" dt="2024-11-11T15:27:52.252" v="1523" actId="1076"/>
          <ac:picMkLst>
            <pc:docMk/>
            <pc:sldMk cId="0" sldId="267"/>
            <ac:picMk id="20" creationId="{DF959D67-FA89-979E-E62B-879DFFBAA164}"/>
          </ac:picMkLst>
        </pc:picChg>
        <pc:picChg chg="add mod modCrop">
          <ac:chgData name="SANSKAR HOOD" userId="9cb245d9d1b71acf" providerId="LiveId" clId="{D07D2230-C402-4E17-9588-D997A7011F67}" dt="2024-11-11T15:29:57.260" v="1531" actId="14100"/>
          <ac:picMkLst>
            <pc:docMk/>
            <pc:sldMk cId="0" sldId="267"/>
            <ac:picMk id="22" creationId="{4129121B-E22E-A249-F737-19848B1693AC}"/>
          </ac:picMkLst>
        </pc:picChg>
        <pc:picChg chg="mod">
          <ac:chgData name="SANSKAR HOOD" userId="9cb245d9d1b71acf" providerId="LiveId" clId="{D07D2230-C402-4E17-9588-D997A7011F67}" dt="2024-11-11T15:07:40.499" v="1397" actId="14100"/>
          <ac:picMkLst>
            <pc:docMk/>
            <pc:sldMk cId="0" sldId="267"/>
            <ac:picMk id="291" creationId="{00000000-0000-0000-0000-000000000000}"/>
          </ac:picMkLst>
        </pc:picChg>
        <pc:picChg chg="add del mod">
          <ac:chgData name="SANSKAR HOOD" userId="9cb245d9d1b71acf" providerId="LiveId" clId="{D07D2230-C402-4E17-9588-D997A7011F67}" dt="2024-11-11T15:07:43.845" v="1399" actId="478"/>
          <ac:picMkLst>
            <pc:docMk/>
            <pc:sldMk cId="0" sldId="267"/>
            <ac:picMk id="1026" creationId="{C3A7C116-BBD7-2F54-CE48-F91240457A0F}"/>
          </ac:picMkLst>
        </pc:picChg>
        <pc:cxnChg chg="add mod">
          <ac:chgData name="SANSKAR HOOD" userId="9cb245d9d1b71acf" providerId="LiveId" clId="{D07D2230-C402-4E17-9588-D997A7011F67}" dt="2024-11-11T15:30:34.784" v="1533" actId="1076"/>
          <ac:cxnSpMkLst>
            <pc:docMk/>
            <pc:sldMk cId="0" sldId="267"/>
            <ac:cxnSpMk id="7" creationId="{34A9249B-7669-34D6-EC2D-2A705AB7D7AB}"/>
          </ac:cxnSpMkLst>
        </pc:cxnChg>
        <pc:cxnChg chg="add mod">
          <ac:chgData name="SANSKAR HOOD" userId="9cb245d9d1b71acf" providerId="LiveId" clId="{D07D2230-C402-4E17-9588-D997A7011F67}" dt="2024-11-11T15:22:02.972" v="1506" actId="13822"/>
          <ac:cxnSpMkLst>
            <pc:docMk/>
            <pc:sldMk cId="0" sldId="267"/>
            <ac:cxnSpMk id="11" creationId="{9A98F604-49CA-6DE9-48B6-8D016E36AA2F}"/>
          </ac:cxnSpMkLst>
        </pc:cxnChg>
        <pc:cxnChg chg="add mod">
          <ac:chgData name="SANSKAR HOOD" userId="9cb245d9d1b71acf" providerId="LiveId" clId="{D07D2230-C402-4E17-9588-D997A7011F67}" dt="2024-11-11T15:30:49.150" v="1537" actId="1076"/>
          <ac:cxnSpMkLst>
            <pc:docMk/>
            <pc:sldMk cId="0" sldId="267"/>
            <ac:cxnSpMk id="23" creationId="{2C5DA306-A68D-E8A9-4A37-0B08AD749C1C}"/>
          </ac:cxnSpMkLst>
        </pc:cxnChg>
      </pc:sldChg>
      <pc:sldChg chg="modSp mod ord">
        <pc:chgData name="SANSKAR HOOD" userId="9cb245d9d1b71acf" providerId="LiveId" clId="{D07D2230-C402-4E17-9588-D997A7011F67}" dt="2024-11-26T08:15:23.079" v="3890"/>
        <pc:sldMkLst>
          <pc:docMk/>
          <pc:sldMk cId="0" sldId="268"/>
        </pc:sldMkLst>
        <pc:spChg chg="mod">
          <ac:chgData name="SANSKAR HOOD" userId="9cb245d9d1b71acf" providerId="LiveId" clId="{D07D2230-C402-4E17-9588-D997A7011F67}" dt="2024-11-26T08:15:14.629" v="3888" actId="33524"/>
          <ac:spMkLst>
            <pc:docMk/>
            <pc:sldMk cId="0" sldId="268"/>
            <ac:spMk id="302" creationId="{00000000-0000-0000-0000-000000000000}"/>
          </ac:spMkLst>
        </pc:spChg>
        <pc:spChg chg="mod">
          <ac:chgData name="SANSKAR HOOD" userId="9cb245d9d1b71acf" providerId="LiveId" clId="{D07D2230-C402-4E17-9588-D997A7011F67}" dt="2024-11-26T08:13:12.943" v="3782" actId="20577"/>
          <ac:spMkLst>
            <pc:docMk/>
            <pc:sldMk cId="0" sldId="268"/>
            <ac:spMk id="303" creationId="{00000000-0000-0000-0000-000000000000}"/>
          </ac:spMkLst>
        </pc:spChg>
        <pc:spChg chg="mod">
          <ac:chgData name="SANSKAR HOOD" userId="9cb245d9d1b71acf" providerId="LiveId" clId="{D07D2230-C402-4E17-9588-D997A7011F67}" dt="2024-11-26T08:14:42.664" v="3887" actId="20577"/>
          <ac:spMkLst>
            <pc:docMk/>
            <pc:sldMk cId="0" sldId="268"/>
            <ac:spMk id="308" creationId="{00000000-0000-0000-0000-000000000000}"/>
          </ac:spMkLst>
        </pc:spChg>
        <pc:spChg chg="mod">
          <ac:chgData name="SANSKAR HOOD" userId="9cb245d9d1b71acf" providerId="LiveId" clId="{D07D2230-C402-4E17-9588-D997A7011F67}" dt="2024-11-26T08:12:35.781" v="3760" actId="5793"/>
          <ac:spMkLst>
            <pc:docMk/>
            <pc:sldMk cId="0" sldId="268"/>
            <ac:spMk id="312" creationId="{00000000-0000-0000-0000-000000000000}"/>
          </ac:spMkLst>
        </pc:spChg>
        <pc:spChg chg="mod">
          <ac:chgData name="SANSKAR HOOD" userId="9cb245d9d1b71acf" providerId="LiveId" clId="{D07D2230-C402-4E17-9588-D997A7011F67}" dt="2024-11-26T08:12:50.340" v="3770" actId="20577"/>
          <ac:spMkLst>
            <pc:docMk/>
            <pc:sldMk cId="0" sldId="268"/>
            <ac:spMk id="316" creationId="{00000000-0000-0000-0000-000000000000}"/>
          </ac:spMkLst>
        </pc:spChg>
        <pc:spChg chg="mod">
          <ac:chgData name="SANSKAR HOOD" userId="9cb245d9d1b71acf" providerId="LiveId" clId="{D07D2230-C402-4E17-9588-D997A7011F67}" dt="2024-11-26T08:12:33.309" v="3759" actId="20577"/>
          <ac:spMkLst>
            <pc:docMk/>
            <pc:sldMk cId="0" sldId="268"/>
            <ac:spMk id="320" creationId="{00000000-0000-0000-0000-000000000000}"/>
          </ac:spMkLst>
        </pc:spChg>
        <pc:spChg chg="mod">
          <ac:chgData name="SANSKAR HOOD" userId="9cb245d9d1b71acf" providerId="LiveId" clId="{D07D2230-C402-4E17-9588-D997A7011F67}" dt="2024-11-26T08:12:58.676" v="3771"/>
          <ac:spMkLst>
            <pc:docMk/>
            <pc:sldMk cId="0" sldId="268"/>
            <ac:spMk id="325" creationId="{00000000-0000-0000-0000-000000000000}"/>
          </ac:spMkLst>
        </pc:spChg>
        <pc:spChg chg="mod">
          <ac:chgData name="SANSKAR HOOD" userId="9cb245d9d1b71acf" providerId="LiveId" clId="{D07D2230-C402-4E17-9588-D997A7011F67}" dt="2024-11-26T08:12:30.531" v="3757" actId="20577"/>
          <ac:spMkLst>
            <pc:docMk/>
            <pc:sldMk cId="0" sldId="268"/>
            <ac:spMk id="329" creationId="{00000000-0000-0000-0000-000000000000}"/>
          </ac:spMkLst>
        </pc:spChg>
        <pc:spChg chg="mod">
          <ac:chgData name="SANSKAR HOOD" userId="9cb245d9d1b71acf" providerId="LiveId" clId="{D07D2230-C402-4E17-9588-D997A7011F67}" dt="2024-11-26T08:13:01.130" v="3772"/>
          <ac:spMkLst>
            <pc:docMk/>
            <pc:sldMk cId="0" sldId="268"/>
            <ac:spMk id="334" creationId="{00000000-0000-0000-0000-000000000000}"/>
          </ac:spMkLst>
        </pc:spChg>
        <pc:spChg chg="mod">
          <ac:chgData name="SANSKAR HOOD" userId="9cb245d9d1b71acf" providerId="LiveId" clId="{D07D2230-C402-4E17-9588-D997A7011F67}" dt="2024-11-26T08:09:26.258" v="3739" actId="1076"/>
          <ac:spMkLst>
            <pc:docMk/>
            <pc:sldMk cId="0" sldId="268"/>
            <ac:spMk id="335" creationId="{00000000-0000-0000-0000-000000000000}"/>
          </ac:spMkLst>
        </pc:spChg>
        <pc:grpChg chg="mod">
          <ac:chgData name="SANSKAR HOOD" userId="9cb245d9d1b71acf" providerId="LiveId" clId="{D07D2230-C402-4E17-9588-D997A7011F67}" dt="2024-11-26T08:14:30.561" v="3875" actId="14100"/>
          <ac:grpSpMkLst>
            <pc:docMk/>
            <pc:sldMk cId="0" sldId="268"/>
            <ac:grpSpMk id="299" creationId="{00000000-0000-0000-0000-000000000000}"/>
          </ac:grpSpMkLst>
        </pc:grpChg>
        <pc:grpChg chg="mod">
          <ac:chgData name="SANSKAR HOOD" userId="9cb245d9d1b71acf" providerId="LiveId" clId="{D07D2230-C402-4E17-9588-D997A7011F67}" dt="2024-11-26T08:12:24.928" v="3754" actId="1076"/>
          <ac:grpSpMkLst>
            <pc:docMk/>
            <pc:sldMk cId="0" sldId="268"/>
            <ac:grpSpMk id="326" creationId="{00000000-0000-0000-0000-000000000000}"/>
          </ac:grpSpMkLst>
        </pc:grpChg>
      </pc:sldChg>
      <pc:sldChg chg="addSp delSp modSp mod ord">
        <pc:chgData name="SANSKAR HOOD" userId="9cb245d9d1b71acf" providerId="LiveId" clId="{D07D2230-C402-4E17-9588-D997A7011F67}" dt="2024-11-14T04:50:21.923" v="3555" actId="1076"/>
        <pc:sldMkLst>
          <pc:docMk/>
          <pc:sldMk cId="0" sldId="269"/>
        </pc:sldMkLst>
        <pc:spChg chg="mod">
          <ac:chgData name="SANSKAR HOOD" userId="9cb245d9d1b71acf" providerId="LiveId" clId="{D07D2230-C402-4E17-9588-D997A7011F67}" dt="2024-11-14T04:35:52.528" v="3528" actId="1076"/>
          <ac:spMkLst>
            <pc:docMk/>
            <pc:sldMk cId="0" sldId="269"/>
            <ac:spMk id="344" creationId="{00000000-0000-0000-0000-000000000000}"/>
          </ac:spMkLst>
        </pc:spChg>
        <pc:spChg chg="del">
          <ac:chgData name="SANSKAR HOOD" userId="9cb245d9d1b71acf" providerId="LiveId" clId="{D07D2230-C402-4E17-9588-D997A7011F67}" dt="2024-11-14T04:34:40.431" v="3511" actId="478"/>
          <ac:spMkLst>
            <pc:docMk/>
            <pc:sldMk cId="0" sldId="269"/>
            <ac:spMk id="348" creationId="{00000000-0000-0000-0000-000000000000}"/>
          </ac:spMkLst>
        </pc:spChg>
        <pc:spChg chg="del">
          <ac:chgData name="SANSKAR HOOD" userId="9cb245d9d1b71acf" providerId="LiveId" clId="{D07D2230-C402-4E17-9588-D997A7011F67}" dt="2024-11-14T04:34:43.463" v="3512" actId="478"/>
          <ac:spMkLst>
            <pc:docMk/>
            <pc:sldMk cId="0" sldId="269"/>
            <ac:spMk id="349" creationId="{00000000-0000-0000-0000-000000000000}"/>
          </ac:spMkLst>
        </pc:spChg>
        <pc:grpChg chg="del">
          <ac:chgData name="SANSKAR HOOD" userId="9cb245d9d1b71acf" providerId="LiveId" clId="{D07D2230-C402-4E17-9588-D997A7011F67}" dt="2024-11-14T04:34:37.164" v="3510" actId="478"/>
          <ac:grpSpMkLst>
            <pc:docMk/>
            <pc:sldMk cId="0" sldId="269"/>
            <ac:grpSpMk id="345" creationId="{00000000-0000-0000-0000-000000000000}"/>
          </ac:grpSpMkLst>
        </pc:grpChg>
        <pc:picChg chg="add mod">
          <ac:chgData name="SANSKAR HOOD" userId="9cb245d9d1b71acf" providerId="LiveId" clId="{D07D2230-C402-4E17-9588-D997A7011F67}" dt="2024-11-14T04:50:21.923" v="3555" actId="1076"/>
          <ac:picMkLst>
            <pc:docMk/>
            <pc:sldMk cId="0" sldId="269"/>
            <ac:picMk id="3" creationId="{5723F7EF-ACEA-F03B-86A0-B87E37F6B9AB}"/>
          </ac:picMkLst>
        </pc:picChg>
        <pc:picChg chg="add del mod">
          <ac:chgData name="SANSKAR HOOD" userId="9cb245d9d1b71acf" providerId="LiveId" clId="{D07D2230-C402-4E17-9588-D997A7011F67}" dt="2024-11-14T04:50:18.338" v="3554" actId="478"/>
          <ac:picMkLst>
            <pc:docMk/>
            <pc:sldMk cId="0" sldId="269"/>
            <ac:picMk id="5" creationId="{9B42A27A-4679-3BF1-267D-0EB6DFFBF7F2}"/>
          </ac:picMkLst>
        </pc:picChg>
        <pc:picChg chg="del mod">
          <ac:chgData name="SANSKAR HOOD" userId="9cb245d9d1b71acf" providerId="LiveId" clId="{D07D2230-C402-4E17-9588-D997A7011F67}" dt="2024-11-14T04:35:58.997" v="3529" actId="478"/>
          <ac:picMkLst>
            <pc:docMk/>
            <pc:sldMk cId="0" sldId="269"/>
            <ac:picMk id="343" creationId="{00000000-0000-0000-0000-000000000000}"/>
          </ac:picMkLst>
        </pc:picChg>
      </pc:sldChg>
      <pc:sldChg chg="addSp delSp modSp mod ord">
        <pc:chgData name="SANSKAR HOOD" userId="9cb245d9d1b71acf" providerId="LiveId" clId="{D07D2230-C402-4E17-9588-D997A7011F67}" dt="2024-11-13T04:01:20.615" v="2674" actId="164"/>
        <pc:sldMkLst>
          <pc:docMk/>
          <pc:sldMk cId="0" sldId="271"/>
        </pc:sldMkLst>
        <pc:spChg chg="add mod">
          <ac:chgData name="SANSKAR HOOD" userId="9cb245d9d1b71acf" providerId="LiveId" clId="{D07D2230-C402-4E17-9588-D997A7011F67}" dt="2024-11-11T17:34:08.353" v="2294" actId="14100"/>
          <ac:spMkLst>
            <pc:docMk/>
            <pc:sldMk cId="0" sldId="271"/>
            <ac:spMk id="2" creationId="{9544EA81-1097-D25B-0C4D-8DA077BAEEDE}"/>
          </ac:spMkLst>
        </pc:spChg>
        <pc:spChg chg="add mod">
          <ac:chgData name="SANSKAR HOOD" userId="9cb245d9d1b71acf" providerId="LiveId" clId="{D07D2230-C402-4E17-9588-D997A7011F67}" dt="2024-11-13T03:59:55.840" v="2671" actId="164"/>
          <ac:spMkLst>
            <pc:docMk/>
            <pc:sldMk cId="0" sldId="271"/>
            <ac:spMk id="6" creationId="{38C9A158-E600-F820-8E00-DE6CD24EC5D8}"/>
          </ac:spMkLst>
        </pc:spChg>
        <pc:spChg chg="add mod">
          <ac:chgData name="SANSKAR HOOD" userId="9cb245d9d1b71acf" providerId="LiveId" clId="{D07D2230-C402-4E17-9588-D997A7011F67}" dt="2024-11-13T03:59:55.840" v="2671" actId="164"/>
          <ac:spMkLst>
            <pc:docMk/>
            <pc:sldMk cId="0" sldId="271"/>
            <ac:spMk id="7" creationId="{EF5C4712-057C-901D-E1F3-83D7DDC80DD2}"/>
          </ac:spMkLst>
        </pc:spChg>
        <pc:spChg chg="add mod">
          <ac:chgData name="SANSKAR HOOD" userId="9cb245d9d1b71acf" providerId="LiveId" clId="{D07D2230-C402-4E17-9588-D997A7011F67}" dt="2024-11-13T03:59:55.840" v="2671" actId="164"/>
          <ac:spMkLst>
            <pc:docMk/>
            <pc:sldMk cId="0" sldId="271"/>
            <ac:spMk id="8" creationId="{31DE1CB2-1468-BCC0-EBC7-E5D17ED18BA4}"/>
          </ac:spMkLst>
        </pc:spChg>
        <pc:spChg chg="add mod">
          <ac:chgData name="SANSKAR HOOD" userId="9cb245d9d1b71acf" providerId="LiveId" clId="{D07D2230-C402-4E17-9588-D997A7011F67}" dt="2024-11-13T03:59:55.840" v="2671" actId="164"/>
          <ac:spMkLst>
            <pc:docMk/>
            <pc:sldMk cId="0" sldId="271"/>
            <ac:spMk id="9" creationId="{27FFCB38-4E13-205A-F395-06E3A3ECB372}"/>
          </ac:spMkLst>
        </pc:spChg>
        <pc:spChg chg="add mod">
          <ac:chgData name="SANSKAR HOOD" userId="9cb245d9d1b71acf" providerId="LiveId" clId="{D07D2230-C402-4E17-9588-D997A7011F67}" dt="2024-11-13T03:59:55.840" v="2671" actId="164"/>
          <ac:spMkLst>
            <pc:docMk/>
            <pc:sldMk cId="0" sldId="271"/>
            <ac:spMk id="10" creationId="{40C825E4-1004-4E5B-5889-CA8B3D76F74B}"/>
          </ac:spMkLst>
        </pc:spChg>
        <pc:spChg chg="add mod">
          <ac:chgData name="SANSKAR HOOD" userId="9cb245d9d1b71acf" providerId="LiveId" clId="{D07D2230-C402-4E17-9588-D997A7011F67}" dt="2024-11-13T03:59:55.840" v="2671" actId="164"/>
          <ac:spMkLst>
            <pc:docMk/>
            <pc:sldMk cId="0" sldId="271"/>
            <ac:spMk id="11" creationId="{33DE7312-7DE3-F71C-2D8D-B120560715F8}"/>
          </ac:spMkLst>
        </pc:spChg>
        <pc:spChg chg="mod">
          <ac:chgData name="SANSKAR HOOD" userId="9cb245d9d1b71acf" providerId="LiveId" clId="{D07D2230-C402-4E17-9588-D997A7011F67}" dt="2024-11-11T17:34:21.444" v="2298" actId="1076"/>
          <ac:spMkLst>
            <pc:docMk/>
            <pc:sldMk cId="0" sldId="271"/>
            <ac:spMk id="406" creationId="{00000000-0000-0000-0000-000000000000}"/>
          </ac:spMkLst>
        </pc:spChg>
        <pc:spChg chg="mod">
          <ac:chgData name="SANSKAR HOOD" userId="9cb245d9d1b71acf" providerId="LiveId" clId="{D07D2230-C402-4E17-9588-D997A7011F67}" dt="2024-11-11T17:28:19.273" v="2243" actId="1076"/>
          <ac:spMkLst>
            <pc:docMk/>
            <pc:sldMk cId="0" sldId="271"/>
            <ac:spMk id="408" creationId="{00000000-0000-0000-0000-000000000000}"/>
          </ac:spMkLst>
        </pc:spChg>
        <pc:spChg chg="del">
          <ac:chgData name="SANSKAR HOOD" userId="9cb245d9d1b71acf" providerId="LiveId" clId="{D07D2230-C402-4E17-9588-D997A7011F67}" dt="2024-11-11T17:30:47.128" v="2248" actId="478"/>
          <ac:spMkLst>
            <pc:docMk/>
            <pc:sldMk cId="0" sldId="271"/>
            <ac:spMk id="409" creationId="{00000000-0000-0000-0000-000000000000}"/>
          </ac:spMkLst>
        </pc:spChg>
        <pc:spChg chg="del">
          <ac:chgData name="SANSKAR HOOD" userId="9cb245d9d1b71acf" providerId="LiveId" clId="{D07D2230-C402-4E17-9588-D997A7011F67}" dt="2024-11-11T17:31:12.621" v="2249" actId="478"/>
          <ac:spMkLst>
            <pc:docMk/>
            <pc:sldMk cId="0" sldId="271"/>
            <ac:spMk id="410" creationId="{00000000-0000-0000-0000-000000000000}"/>
          </ac:spMkLst>
        </pc:spChg>
        <pc:grpChg chg="add mod">
          <ac:chgData name="SANSKAR HOOD" userId="9cb245d9d1b71acf" providerId="LiveId" clId="{D07D2230-C402-4E17-9588-D997A7011F67}" dt="2024-11-13T04:01:20.615" v="2674" actId="164"/>
          <ac:grpSpMkLst>
            <pc:docMk/>
            <pc:sldMk cId="0" sldId="271"/>
            <ac:grpSpMk id="12" creationId="{706C2187-99E1-9E01-6AF2-037668E95C01}"/>
          </ac:grpSpMkLst>
        </pc:grpChg>
        <pc:grpChg chg="add mod">
          <ac:chgData name="SANSKAR HOOD" userId="9cb245d9d1b71acf" providerId="LiveId" clId="{D07D2230-C402-4E17-9588-D997A7011F67}" dt="2024-11-13T04:01:20.615" v="2674" actId="164"/>
          <ac:grpSpMkLst>
            <pc:docMk/>
            <pc:sldMk cId="0" sldId="271"/>
            <ac:grpSpMk id="15" creationId="{C74B7145-BD68-688A-79C2-8B46EEB85160}"/>
          </ac:grpSpMkLst>
        </pc:grpChg>
        <pc:grpChg chg="mod">
          <ac:chgData name="SANSKAR HOOD" userId="9cb245d9d1b71acf" providerId="LiveId" clId="{D07D2230-C402-4E17-9588-D997A7011F67}" dt="2024-11-13T04:00:54.619" v="2673" actId="1076"/>
          <ac:grpSpMkLst>
            <pc:docMk/>
            <pc:sldMk cId="0" sldId="271"/>
            <ac:grpSpMk id="403" creationId="{00000000-0000-0000-0000-000000000000}"/>
          </ac:grpSpMkLst>
        </pc:grpChg>
        <pc:picChg chg="add mod">
          <ac:chgData name="SANSKAR HOOD" userId="9cb245d9d1b71acf" providerId="LiveId" clId="{D07D2230-C402-4E17-9588-D997A7011F67}" dt="2024-11-11T17:32:28.178" v="2266" actId="1076"/>
          <ac:picMkLst>
            <pc:docMk/>
            <pc:sldMk cId="0" sldId="271"/>
            <ac:picMk id="3" creationId="{BF8442FB-DA08-3916-C8A7-20CA62BA3D26}"/>
          </ac:picMkLst>
        </pc:picChg>
        <pc:picChg chg="add mod">
          <ac:chgData name="SANSKAR HOOD" userId="9cb245d9d1b71acf" providerId="LiveId" clId="{D07D2230-C402-4E17-9588-D997A7011F67}" dt="2024-11-11T17:32:14.590" v="2264" actId="14100"/>
          <ac:picMkLst>
            <pc:docMk/>
            <pc:sldMk cId="0" sldId="271"/>
            <ac:picMk id="4" creationId="{EFFA19B9-8C55-A84C-0EAD-60CFC0E8A144}"/>
          </ac:picMkLst>
        </pc:picChg>
        <pc:picChg chg="add mod">
          <ac:chgData name="SANSKAR HOOD" userId="9cb245d9d1b71acf" providerId="LiveId" clId="{D07D2230-C402-4E17-9588-D997A7011F67}" dt="2024-11-11T17:32:11.568" v="2263" actId="14100"/>
          <ac:picMkLst>
            <pc:docMk/>
            <pc:sldMk cId="0" sldId="271"/>
            <ac:picMk id="5" creationId="{14291B81-2BC6-C3AF-0697-39ABF991C631}"/>
          </ac:picMkLst>
        </pc:picChg>
        <pc:picChg chg="mod">
          <ac:chgData name="SANSKAR HOOD" userId="9cb245d9d1b71acf" providerId="LiveId" clId="{D07D2230-C402-4E17-9588-D997A7011F67}" dt="2024-11-11T17:34:31.861" v="2301" actId="1076"/>
          <ac:picMkLst>
            <pc:docMk/>
            <pc:sldMk cId="0" sldId="271"/>
            <ac:picMk id="407" creationId="{00000000-0000-0000-0000-000000000000}"/>
          </ac:picMkLst>
        </pc:picChg>
        <pc:cxnChg chg="add mod">
          <ac:chgData name="SANSKAR HOOD" userId="9cb245d9d1b71acf" providerId="LiveId" clId="{D07D2230-C402-4E17-9588-D997A7011F67}" dt="2024-11-13T04:01:20.615" v="2674" actId="164"/>
          <ac:cxnSpMkLst>
            <pc:docMk/>
            <pc:sldMk cId="0" sldId="271"/>
            <ac:cxnSpMk id="13" creationId="{9829DFFC-BF17-5190-CF2F-72E94E1AD828}"/>
          </ac:cxnSpMkLst>
        </pc:cxnChg>
        <pc:cxnChg chg="add mod">
          <ac:chgData name="SANSKAR HOOD" userId="9cb245d9d1b71acf" providerId="LiveId" clId="{D07D2230-C402-4E17-9588-D997A7011F67}" dt="2024-11-13T04:01:20.615" v="2674" actId="164"/>
          <ac:cxnSpMkLst>
            <pc:docMk/>
            <pc:sldMk cId="0" sldId="271"/>
            <ac:cxnSpMk id="14" creationId="{9F161461-1D58-FA21-B07E-5011346F3A17}"/>
          </ac:cxnSpMkLst>
        </pc:cxnChg>
        <pc:cxnChg chg="add mod">
          <ac:chgData name="SANSKAR HOOD" userId="9cb245d9d1b71acf" providerId="LiveId" clId="{D07D2230-C402-4E17-9588-D997A7011F67}" dt="2024-11-13T04:01:20.615" v="2674" actId="164"/>
          <ac:cxnSpMkLst>
            <pc:docMk/>
            <pc:sldMk cId="0" sldId="271"/>
            <ac:cxnSpMk id="16" creationId="{EB59DB71-5049-162F-5C10-859AAA061894}"/>
          </ac:cxnSpMkLst>
        </pc:cxnChg>
        <pc:cxnChg chg="add mod">
          <ac:chgData name="SANSKAR HOOD" userId="9cb245d9d1b71acf" providerId="LiveId" clId="{D07D2230-C402-4E17-9588-D997A7011F67}" dt="2024-11-13T04:01:20.615" v="2674" actId="164"/>
          <ac:cxnSpMkLst>
            <pc:docMk/>
            <pc:sldMk cId="0" sldId="271"/>
            <ac:cxnSpMk id="18" creationId="{3D6055FF-5507-76BA-4AB8-B4FA8E878C39}"/>
          </ac:cxnSpMkLst>
        </pc:cxnChg>
        <pc:cxnChg chg="add mod">
          <ac:chgData name="SANSKAR HOOD" userId="9cb245d9d1b71acf" providerId="LiveId" clId="{D07D2230-C402-4E17-9588-D997A7011F67}" dt="2024-11-13T04:01:20.615" v="2674" actId="164"/>
          <ac:cxnSpMkLst>
            <pc:docMk/>
            <pc:sldMk cId="0" sldId="271"/>
            <ac:cxnSpMk id="19" creationId="{7899289B-C2EC-EC43-F04C-CFDFA9E6ACC8}"/>
          </ac:cxnSpMkLst>
        </pc:cxnChg>
        <pc:cxnChg chg="add mod">
          <ac:chgData name="SANSKAR HOOD" userId="9cb245d9d1b71acf" providerId="LiveId" clId="{D07D2230-C402-4E17-9588-D997A7011F67}" dt="2024-11-13T04:01:20.615" v="2674" actId="164"/>
          <ac:cxnSpMkLst>
            <pc:docMk/>
            <pc:sldMk cId="0" sldId="271"/>
            <ac:cxnSpMk id="20" creationId="{04EB0855-C0BE-BAFA-4EB1-03532D9BC865}"/>
          </ac:cxnSpMkLst>
        </pc:cxnChg>
      </pc:sldChg>
      <pc:sldChg chg="modSp mod">
        <pc:chgData name="SANSKAR HOOD" userId="9cb245d9d1b71acf" providerId="LiveId" clId="{D07D2230-C402-4E17-9588-D997A7011F67}" dt="2024-11-11T14:02:11.390" v="747" actId="20577"/>
        <pc:sldMkLst>
          <pc:docMk/>
          <pc:sldMk cId="0" sldId="274"/>
        </pc:sldMkLst>
        <pc:spChg chg="mod">
          <ac:chgData name="SANSKAR HOOD" userId="9cb245d9d1b71acf" providerId="LiveId" clId="{D07D2230-C402-4E17-9588-D997A7011F67}" dt="2024-11-11T14:02:03.731" v="745" actId="20577"/>
          <ac:spMkLst>
            <pc:docMk/>
            <pc:sldMk cId="0" sldId="274"/>
            <ac:spMk id="491" creationId="{00000000-0000-0000-0000-000000000000}"/>
          </ac:spMkLst>
        </pc:spChg>
        <pc:spChg chg="mod">
          <ac:chgData name="SANSKAR HOOD" userId="9cb245d9d1b71acf" providerId="LiveId" clId="{D07D2230-C402-4E17-9588-D997A7011F67}" dt="2024-11-11T14:02:08.053" v="746" actId="20577"/>
          <ac:spMkLst>
            <pc:docMk/>
            <pc:sldMk cId="0" sldId="274"/>
            <ac:spMk id="492" creationId="{00000000-0000-0000-0000-000000000000}"/>
          </ac:spMkLst>
        </pc:spChg>
        <pc:spChg chg="mod">
          <ac:chgData name="SANSKAR HOOD" userId="9cb245d9d1b71acf" providerId="LiveId" clId="{D07D2230-C402-4E17-9588-D997A7011F67}" dt="2024-11-11T14:02:11.390" v="747" actId="20577"/>
          <ac:spMkLst>
            <pc:docMk/>
            <pc:sldMk cId="0" sldId="274"/>
            <ac:spMk id="493" creationId="{00000000-0000-0000-0000-000000000000}"/>
          </ac:spMkLst>
        </pc:spChg>
        <pc:grpChg chg="mod">
          <ac:chgData name="SANSKAR HOOD" userId="9cb245d9d1b71acf" providerId="LiveId" clId="{D07D2230-C402-4E17-9588-D997A7011F67}" dt="2024-11-11T14:01:14.532" v="744" actId="1076"/>
          <ac:grpSpMkLst>
            <pc:docMk/>
            <pc:sldMk cId="0" sldId="274"/>
            <ac:grpSpMk id="475" creationId="{00000000-0000-0000-0000-000000000000}"/>
          </ac:grpSpMkLst>
        </pc:grpChg>
      </pc:sldChg>
      <pc:sldChg chg="addSp delSp modSp mod ord">
        <pc:chgData name="SANSKAR HOOD" userId="9cb245d9d1b71acf" providerId="LiveId" clId="{D07D2230-C402-4E17-9588-D997A7011F67}" dt="2024-11-13T13:43:31.091" v="3194" actId="13822"/>
        <pc:sldMkLst>
          <pc:docMk/>
          <pc:sldMk cId="0" sldId="276"/>
        </pc:sldMkLst>
        <pc:spChg chg="add mod">
          <ac:chgData name="SANSKAR HOOD" userId="9cb245d9d1b71acf" providerId="LiveId" clId="{D07D2230-C402-4E17-9588-D997A7011F67}" dt="2024-11-13T13:41:47.420" v="3184" actId="2711"/>
          <ac:spMkLst>
            <pc:docMk/>
            <pc:sldMk cId="0" sldId="276"/>
            <ac:spMk id="10" creationId="{922B7777-ED62-691F-194B-DD385B59625A}"/>
          </ac:spMkLst>
        </pc:spChg>
        <pc:spChg chg="mod">
          <ac:chgData name="SANSKAR HOOD" userId="9cb245d9d1b71acf" providerId="LiveId" clId="{D07D2230-C402-4E17-9588-D997A7011F67}" dt="2024-11-13T13:12:35.714" v="3160" actId="14100"/>
          <ac:spMkLst>
            <pc:docMk/>
            <pc:sldMk cId="0" sldId="276"/>
            <ac:spMk id="543" creationId="{00000000-0000-0000-0000-000000000000}"/>
          </ac:spMkLst>
        </pc:spChg>
        <pc:spChg chg="del mod">
          <ac:chgData name="SANSKAR HOOD" userId="9cb245d9d1b71acf" providerId="LiveId" clId="{D07D2230-C402-4E17-9588-D997A7011F67}" dt="2024-11-13T12:59:05.353" v="3119" actId="478"/>
          <ac:spMkLst>
            <pc:docMk/>
            <pc:sldMk cId="0" sldId="276"/>
            <ac:spMk id="546" creationId="{00000000-0000-0000-0000-000000000000}"/>
          </ac:spMkLst>
        </pc:spChg>
        <pc:spChg chg="del">
          <ac:chgData name="SANSKAR HOOD" userId="9cb245d9d1b71acf" providerId="LiveId" clId="{D07D2230-C402-4E17-9588-D997A7011F67}" dt="2024-11-13T12:56:29.729" v="3087" actId="478"/>
          <ac:spMkLst>
            <pc:docMk/>
            <pc:sldMk cId="0" sldId="276"/>
            <ac:spMk id="547" creationId="{00000000-0000-0000-0000-000000000000}"/>
          </ac:spMkLst>
        </pc:spChg>
        <pc:spChg chg="del mod">
          <ac:chgData name="SANSKAR HOOD" userId="9cb245d9d1b71acf" providerId="LiveId" clId="{D07D2230-C402-4E17-9588-D997A7011F67}" dt="2024-11-13T12:56:18.667" v="3084" actId="478"/>
          <ac:spMkLst>
            <pc:docMk/>
            <pc:sldMk cId="0" sldId="276"/>
            <ac:spMk id="548" creationId="{00000000-0000-0000-0000-000000000000}"/>
          </ac:spMkLst>
        </pc:spChg>
        <pc:spChg chg="del">
          <ac:chgData name="SANSKAR HOOD" userId="9cb245d9d1b71acf" providerId="LiveId" clId="{D07D2230-C402-4E17-9588-D997A7011F67}" dt="2024-11-13T12:56:15.403" v="3082" actId="478"/>
          <ac:spMkLst>
            <pc:docMk/>
            <pc:sldMk cId="0" sldId="276"/>
            <ac:spMk id="549" creationId="{00000000-0000-0000-0000-000000000000}"/>
          </ac:spMkLst>
        </pc:spChg>
        <pc:spChg chg="del">
          <ac:chgData name="SANSKAR HOOD" userId="9cb245d9d1b71acf" providerId="LiveId" clId="{D07D2230-C402-4E17-9588-D997A7011F67}" dt="2024-11-13T12:56:21.831" v="3085" actId="478"/>
          <ac:spMkLst>
            <pc:docMk/>
            <pc:sldMk cId="0" sldId="276"/>
            <ac:spMk id="550" creationId="{00000000-0000-0000-0000-000000000000}"/>
          </ac:spMkLst>
        </pc:spChg>
        <pc:spChg chg="del">
          <ac:chgData name="SANSKAR HOOD" userId="9cb245d9d1b71acf" providerId="LiveId" clId="{D07D2230-C402-4E17-9588-D997A7011F67}" dt="2024-11-13T12:56:26.665" v="3086" actId="478"/>
          <ac:spMkLst>
            <pc:docMk/>
            <pc:sldMk cId="0" sldId="276"/>
            <ac:spMk id="551" creationId="{00000000-0000-0000-0000-000000000000}"/>
          </ac:spMkLst>
        </pc:spChg>
        <pc:picChg chg="add mod">
          <ac:chgData name="SANSKAR HOOD" userId="9cb245d9d1b71acf" providerId="LiveId" clId="{D07D2230-C402-4E17-9588-D997A7011F67}" dt="2024-11-13T13:42:00.393" v="3187" actId="1076"/>
          <ac:picMkLst>
            <pc:docMk/>
            <pc:sldMk cId="0" sldId="276"/>
            <ac:picMk id="3" creationId="{9E364A01-E47B-5387-EE6D-1ADE16BB5B83}"/>
          </ac:picMkLst>
        </pc:picChg>
        <pc:picChg chg="add mod">
          <ac:chgData name="SANSKAR HOOD" userId="9cb245d9d1b71acf" providerId="LiveId" clId="{D07D2230-C402-4E17-9588-D997A7011F67}" dt="2024-11-13T13:41:55.606" v="3185" actId="1076"/>
          <ac:picMkLst>
            <pc:docMk/>
            <pc:sldMk cId="0" sldId="276"/>
            <ac:picMk id="5" creationId="{6FC9FFFA-415E-63FD-D0D6-C7955F4AA809}"/>
          </ac:picMkLst>
        </pc:picChg>
        <pc:picChg chg="add mod">
          <ac:chgData name="SANSKAR HOOD" userId="9cb245d9d1b71acf" providerId="LiveId" clId="{D07D2230-C402-4E17-9588-D997A7011F67}" dt="2024-11-13T13:41:58.018" v="3186" actId="1076"/>
          <ac:picMkLst>
            <pc:docMk/>
            <pc:sldMk cId="0" sldId="276"/>
            <ac:picMk id="7" creationId="{0BCD2649-A90F-5995-F3C9-A3DED4F88ED3}"/>
          </ac:picMkLst>
        </pc:picChg>
        <pc:picChg chg="add mod">
          <ac:chgData name="SANSKAR HOOD" userId="9cb245d9d1b71acf" providerId="LiveId" clId="{D07D2230-C402-4E17-9588-D997A7011F67}" dt="2024-11-13T13:42:02.316" v="3188" actId="1076"/>
          <ac:picMkLst>
            <pc:docMk/>
            <pc:sldMk cId="0" sldId="276"/>
            <ac:picMk id="9" creationId="{940E7E1B-1445-4347-CB7F-F6EEB185398B}"/>
          </ac:picMkLst>
        </pc:picChg>
        <pc:picChg chg="del">
          <ac:chgData name="SANSKAR HOOD" userId="9cb245d9d1b71acf" providerId="LiveId" clId="{D07D2230-C402-4E17-9588-D997A7011F67}" dt="2024-11-13T12:56:35.544" v="3088" actId="478"/>
          <ac:picMkLst>
            <pc:docMk/>
            <pc:sldMk cId="0" sldId="276"/>
            <ac:picMk id="544" creationId="{00000000-0000-0000-0000-000000000000}"/>
          </ac:picMkLst>
        </pc:picChg>
        <pc:picChg chg="mod ord">
          <ac:chgData name="SANSKAR HOOD" userId="9cb245d9d1b71acf" providerId="LiveId" clId="{D07D2230-C402-4E17-9588-D997A7011F67}" dt="2024-11-13T13:12:56.716" v="3162" actId="1076"/>
          <ac:picMkLst>
            <pc:docMk/>
            <pc:sldMk cId="0" sldId="276"/>
            <ac:picMk id="545" creationId="{00000000-0000-0000-0000-000000000000}"/>
          </ac:picMkLst>
        </pc:picChg>
        <pc:cxnChg chg="add mod">
          <ac:chgData name="SANSKAR HOOD" userId="9cb245d9d1b71acf" providerId="LiveId" clId="{D07D2230-C402-4E17-9588-D997A7011F67}" dt="2024-11-13T13:43:31.091" v="3194" actId="13822"/>
          <ac:cxnSpMkLst>
            <pc:docMk/>
            <pc:sldMk cId="0" sldId="276"/>
            <ac:cxnSpMk id="12" creationId="{69835D93-E55D-199D-BD51-46396510092E}"/>
          </ac:cxnSpMkLst>
        </pc:cxnChg>
        <pc:cxnChg chg="add mod">
          <ac:chgData name="SANSKAR HOOD" userId="9cb245d9d1b71acf" providerId="LiveId" clId="{D07D2230-C402-4E17-9588-D997A7011F67}" dt="2024-11-13T13:43:24.906" v="3193" actId="13822"/>
          <ac:cxnSpMkLst>
            <pc:docMk/>
            <pc:sldMk cId="0" sldId="276"/>
            <ac:cxnSpMk id="13" creationId="{9F8C284D-70F4-5BF8-3E19-BD60A1C345DF}"/>
          </ac:cxnSpMkLst>
        </pc:cxnChg>
      </pc:sldChg>
      <pc:sldChg chg="addSp delSp modSp add mod setBg">
        <pc:chgData name="SANSKAR HOOD" userId="9cb245d9d1b71acf" providerId="LiveId" clId="{D07D2230-C402-4E17-9588-D997A7011F67}" dt="2024-11-11T05:54:07.221" v="332" actId="14100"/>
        <pc:sldMkLst>
          <pc:docMk/>
          <pc:sldMk cId="230704145" sldId="277"/>
        </pc:sldMkLst>
        <pc:spChg chg="del">
          <ac:chgData name="SANSKAR HOOD" userId="9cb245d9d1b71acf" providerId="LiveId" clId="{D07D2230-C402-4E17-9588-D997A7011F67}" dt="2024-11-11T05:51:53.699" v="327" actId="478"/>
          <ac:spMkLst>
            <pc:docMk/>
            <pc:sldMk cId="230704145" sldId="277"/>
            <ac:spMk id="122" creationId="{58D606C4-2B19-6540-3B24-E3519416A82B}"/>
          </ac:spMkLst>
        </pc:spChg>
        <pc:picChg chg="add mod">
          <ac:chgData name="SANSKAR HOOD" userId="9cb245d9d1b71acf" providerId="LiveId" clId="{D07D2230-C402-4E17-9588-D997A7011F67}" dt="2024-11-11T05:54:07.221" v="332" actId="14100"/>
          <ac:picMkLst>
            <pc:docMk/>
            <pc:sldMk cId="230704145" sldId="277"/>
            <ac:picMk id="2" creationId="{B8728598-FAC7-17EA-2931-A9092330BA59}"/>
          </ac:picMkLst>
        </pc:picChg>
      </pc:sldChg>
      <pc:sldChg chg="new del">
        <pc:chgData name="SANSKAR HOOD" userId="9cb245d9d1b71acf" providerId="LiveId" clId="{D07D2230-C402-4E17-9588-D997A7011F67}" dt="2024-11-11T05:23:33.222" v="319" actId="47"/>
        <pc:sldMkLst>
          <pc:docMk/>
          <pc:sldMk cId="757684541" sldId="277"/>
        </pc:sldMkLst>
      </pc:sldChg>
      <pc:sldChg chg="modSp add mod setBg">
        <pc:chgData name="SANSKAR HOOD" userId="9cb245d9d1b71acf" providerId="LiveId" clId="{D07D2230-C402-4E17-9588-D997A7011F67}" dt="2024-11-11T14:29:06.399" v="1117" actId="404"/>
        <pc:sldMkLst>
          <pc:docMk/>
          <pc:sldMk cId="2975918733" sldId="278"/>
        </pc:sldMkLst>
        <pc:spChg chg="mod">
          <ac:chgData name="SANSKAR HOOD" userId="9cb245d9d1b71acf" providerId="LiveId" clId="{D07D2230-C402-4E17-9588-D997A7011F67}" dt="2024-11-11T14:25:28" v="1070" actId="20577"/>
          <ac:spMkLst>
            <pc:docMk/>
            <pc:sldMk cId="2975918733" sldId="278"/>
            <ac:spMk id="432" creationId="{BFC56F95-5E92-EA43-3D22-D978D7CF0B4E}"/>
          </ac:spMkLst>
        </pc:spChg>
        <pc:spChg chg="mod">
          <ac:chgData name="SANSKAR HOOD" userId="9cb245d9d1b71acf" providerId="LiveId" clId="{D07D2230-C402-4E17-9588-D997A7011F67}" dt="2024-11-11T14:29:06.399" v="1117" actId="404"/>
          <ac:spMkLst>
            <pc:docMk/>
            <pc:sldMk cId="2975918733" sldId="278"/>
            <ac:spMk id="433" creationId="{C17B496A-508D-F4C6-97A0-504A96CED8DE}"/>
          </ac:spMkLst>
        </pc:spChg>
        <pc:spChg chg="mod">
          <ac:chgData name="SANSKAR HOOD" userId="9cb245d9d1b71acf" providerId="LiveId" clId="{D07D2230-C402-4E17-9588-D997A7011F67}" dt="2024-11-11T14:28:20.080" v="1111" actId="20577"/>
          <ac:spMkLst>
            <pc:docMk/>
            <pc:sldMk cId="2975918733" sldId="278"/>
            <ac:spMk id="434" creationId="{83D93235-3598-151B-13FE-64FD860F5A08}"/>
          </ac:spMkLst>
        </pc:spChg>
        <pc:spChg chg="mod">
          <ac:chgData name="SANSKAR HOOD" userId="9cb245d9d1b71acf" providerId="LiveId" clId="{D07D2230-C402-4E17-9588-D997A7011F67}" dt="2024-11-11T14:27:11.547" v="1096" actId="20577"/>
          <ac:spMkLst>
            <pc:docMk/>
            <pc:sldMk cId="2975918733" sldId="278"/>
            <ac:spMk id="435" creationId="{CE36A745-1F73-DB57-C369-000F66DCE8BA}"/>
          </ac:spMkLst>
        </pc:spChg>
        <pc:spChg chg="mod">
          <ac:chgData name="SANSKAR HOOD" userId="9cb245d9d1b71acf" providerId="LiveId" clId="{D07D2230-C402-4E17-9588-D997A7011F67}" dt="2024-11-11T14:26:29.223" v="1083" actId="14100"/>
          <ac:spMkLst>
            <pc:docMk/>
            <pc:sldMk cId="2975918733" sldId="278"/>
            <ac:spMk id="436" creationId="{32B4BFF5-BF28-CBE2-7B85-84FE7896ABE0}"/>
          </ac:spMkLst>
        </pc:spChg>
        <pc:spChg chg="mod">
          <ac:chgData name="SANSKAR HOOD" userId="9cb245d9d1b71acf" providerId="LiveId" clId="{D07D2230-C402-4E17-9588-D997A7011F67}" dt="2024-11-11T14:25:57.749" v="1075" actId="1076"/>
          <ac:spMkLst>
            <pc:docMk/>
            <pc:sldMk cId="2975918733" sldId="278"/>
            <ac:spMk id="437" creationId="{FDF337A3-A9BD-BCD0-766A-C3D6FBD4956D}"/>
          </ac:spMkLst>
        </pc:spChg>
        <pc:grpChg chg="mod">
          <ac:chgData name="SANSKAR HOOD" userId="9cb245d9d1b71acf" providerId="LiveId" clId="{D07D2230-C402-4E17-9588-D997A7011F67}" dt="2024-11-11T14:28:03.772" v="1109" actId="1076"/>
          <ac:grpSpMkLst>
            <pc:docMk/>
            <pc:sldMk cId="2975918733" sldId="278"/>
            <ac:grpSpMk id="420" creationId="{7DAD3FE0-ECD1-B436-83C3-8391B09F76C3}"/>
          </ac:grpSpMkLst>
        </pc:grpChg>
      </pc:sldChg>
      <pc:sldChg chg="addSp delSp modSp add mod setBg">
        <pc:chgData name="SANSKAR HOOD" userId="9cb245d9d1b71acf" providerId="LiveId" clId="{D07D2230-C402-4E17-9588-D997A7011F67}" dt="2024-11-11T14:33:19.157" v="1147" actId="14100"/>
        <pc:sldMkLst>
          <pc:docMk/>
          <pc:sldMk cId="2308076430" sldId="279"/>
        </pc:sldMkLst>
        <pc:spChg chg="mod">
          <ac:chgData name="SANSKAR HOOD" userId="9cb245d9d1b71acf" providerId="LiveId" clId="{D07D2230-C402-4E17-9588-D997A7011F67}" dt="2024-11-11T14:33:09.455" v="1144" actId="1076"/>
          <ac:spMkLst>
            <pc:docMk/>
            <pc:sldMk cId="2308076430" sldId="279"/>
            <ac:spMk id="344" creationId="{488A69C5-6DF7-573F-513C-CD3355A909BF}"/>
          </ac:spMkLst>
        </pc:spChg>
        <pc:spChg chg="del">
          <ac:chgData name="SANSKAR HOOD" userId="9cb245d9d1b71acf" providerId="LiveId" clId="{D07D2230-C402-4E17-9588-D997A7011F67}" dt="2024-11-11T14:31:53.776" v="1125" actId="478"/>
          <ac:spMkLst>
            <pc:docMk/>
            <pc:sldMk cId="2308076430" sldId="279"/>
            <ac:spMk id="348" creationId="{1148DD61-B36E-3B16-F054-4CB915068022}"/>
          </ac:spMkLst>
        </pc:spChg>
        <pc:spChg chg="del">
          <ac:chgData name="SANSKAR HOOD" userId="9cb245d9d1b71acf" providerId="LiveId" clId="{D07D2230-C402-4E17-9588-D997A7011F67}" dt="2024-11-11T14:32:23.910" v="1133" actId="478"/>
          <ac:spMkLst>
            <pc:docMk/>
            <pc:sldMk cId="2308076430" sldId="279"/>
            <ac:spMk id="349" creationId="{5B2D3D81-2633-3ECC-CE85-7EFB8E58C205}"/>
          </ac:spMkLst>
        </pc:spChg>
        <pc:grpChg chg="del">
          <ac:chgData name="SANSKAR HOOD" userId="9cb245d9d1b71acf" providerId="LiveId" clId="{D07D2230-C402-4E17-9588-D997A7011F67}" dt="2024-11-11T14:31:50.599" v="1124" actId="478"/>
          <ac:grpSpMkLst>
            <pc:docMk/>
            <pc:sldMk cId="2308076430" sldId="279"/>
            <ac:grpSpMk id="345" creationId="{1ECF3FA9-55C0-E4DC-18E1-038B0BD80AB9}"/>
          </ac:grpSpMkLst>
        </pc:grpChg>
        <pc:picChg chg="add mod modCrop">
          <ac:chgData name="SANSKAR HOOD" userId="9cb245d9d1b71acf" providerId="LiveId" clId="{D07D2230-C402-4E17-9588-D997A7011F67}" dt="2024-11-11T14:33:19.157" v="1147" actId="14100"/>
          <ac:picMkLst>
            <pc:docMk/>
            <pc:sldMk cId="2308076430" sldId="279"/>
            <ac:picMk id="2" creationId="{C671C49B-5729-F669-93C8-B5833EDBD9A1}"/>
          </ac:picMkLst>
        </pc:picChg>
        <pc:picChg chg="mod">
          <ac:chgData name="SANSKAR HOOD" userId="9cb245d9d1b71acf" providerId="LiveId" clId="{D07D2230-C402-4E17-9588-D997A7011F67}" dt="2024-11-11T14:33:04.063" v="1142" actId="1076"/>
          <ac:picMkLst>
            <pc:docMk/>
            <pc:sldMk cId="2308076430" sldId="279"/>
            <ac:picMk id="343" creationId="{671D4DE2-ADCA-B657-D235-39983A31AC59}"/>
          </ac:picMkLst>
        </pc:picChg>
      </pc:sldChg>
      <pc:sldChg chg="addSp delSp modSp add mod setBg">
        <pc:chgData name="SANSKAR HOOD" userId="9cb245d9d1b71acf" providerId="LiveId" clId="{D07D2230-C402-4E17-9588-D997A7011F67}" dt="2024-11-14T04:55:11.475" v="3556" actId="33524"/>
        <pc:sldMkLst>
          <pc:docMk/>
          <pc:sldMk cId="1283082608" sldId="280"/>
        </pc:sldMkLst>
        <pc:spChg chg="add mod">
          <ac:chgData name="SANSKAR HOOD" userId="9cb245d9d1b71acf" providerId="LiveId" clId="{D07D2230-C402-4E17-9588-D997A7011F67}" dt="2024-11-14T04:55:11.475" v="3556" actId="33524"/>
          <ac:spMkLst>
            <pc:docMk/>
            <pc:sldMk cId="1283082608" sldId="280"/>
            <ac:spMk id="2" creationId="{1A9B9355-D924-F3B4-BE3E-2346C0E34F43}"/>
          </ac:spMkLst>
        </pc:spChg>
        <pc:spChg chg="mod">
          <ac:chgData name="SANSKAR HOOD" userId="9cb245d9d1b71acf" providerId="LiveId" clId="{D07D2230-C402-4E17-9588-D997A7011F67}" dt="2024-11-11T14:42:51.852" v="1190" actId="1076"/>
          <ac:spMkLst>
            <pc:docMk/>
            <pc:sldMk cId="1283082608" sldId="280"/>
            <ac:spMk id="262" creationId="{E78F8FC1-A9EA-91B0-6955-6003A4F95216}"/>
          </ac:spMkLst>
        </pc:spChg>
        <pc:spChg chg="del">
          <ac:chgData name="SANSKAR HOOD" userId="9cb245d9d1b71acf" providerId="LiveId" clId="{D07D2230-C402-4E17-9588-D997A7011F67}" dt="2024-11-11T14:43:08.639" v="1191" actId="478"/>
          <ac:spMkLst>
            <pc:docMk/>
            <pc:sldMk cId="1283082608" sldId="280"/>
            <ac:spMk id="263" creationId="{6B964554-19F6-BB22-DCE9-C8B21D97C6A3}"/>
          </ac:spMkLst>
        </pc:spChg>
        <pc:spChg chg="del">
          <ac:chgData name="SANSKAR HOOD" userId="9cb245d9d1b71acf" providerId="LiveId" clId="{D07D2230-C402-4E17-9588-D997A7011F67}" dt="2024-11-11T14:43:14.516" v="1192" actId="478"/>
          <ac:spMkLst>
            <pc:docMk/>
            <pc:sldMk cId="1283082608" sldId="280"/>
            <ac:spMk id="264" creationId="{FB869ECE-A2C5-EB25-B369-7AA97661A53E}"/>
          </ac:spMkLst>
        </pc:spChg>
        <pc:spChg chg="del">
          <ac:chgData name="SANSKAR HOOD" userId="9cb245d9d1b71acf" providerId="LiveId" clId="{D07D2230-C402-4E17-9588-D997A7011F67}" dt="2024-11-11T14:43:23.338" v="1193" actId="478"/>
          <ac:spMkLst>
            <pc:docMk/>
            <pc:sldMk cId="1283082608" sldId="280"/>
            <ac:spMk id="265" creationId="{B5808076-8896-C265-ADF5-C465955D7F61}"/>
          </ac:spMkLst>
        </pc:spChg>
        <pc:picChg chg="add mod">
          <ac:chgData name="SANSKAR HOOD" userId="9cb245d9d1b71acf" providerId="LiveId" clId="{D07D2230-C402-4E17-9588-D997A7011F67}" dt="2024-11-11T14:44:58.908" v="1218" actId="1076"/>
          <ac:picMkLst>
            <pc:docMk/>
            <pc:sldMk cId="1283082608" sldId="280"/>
            <ac:picMk id="3" creationId="{AA6B48AE-7221-3FF7-9758-B6FB94CF2F7E}"/>
          </ac:picMkLst>
        </pc:picChg>
        <pc:picChg chg="add mod">
          <ac:chgData name="SANSKAR HOOD" userId="9cb245d9d1b71acf" providerId="LiveId" clId="{D07D2230-C402-4E17-9588-D997A7011F67}" dt="2024-11-11T14:44:47.347" v="1215" actId="1076"/>
          <ac:picMkLst>
            <pc:docMk/>
            <pc:sldMk cId="1283082608" sldId="280"/>
            <ac:picMk id="4" creationId="{5C123D1B-C90B-F976-2416-2889599A4E93}"/>
          </ac:picMkLst>
        </pc:picChg>
        <pc:picChg chg="add mod">
          <ac:chgData name="SANSKAR HOOD" userId="9cb245d9d1b71acf" providerId="LiveId" clId="{D07D2230-C402-4E17-9588-D997A7011F67}" dt="2024-11-11T14:47:54.486" v="1226" actId="1076"/>
          <ac:picMkLst>
            <pc:docMk/>
            <pc:sldMk cId="1283082608" sldId="280"/>
            <ac:picMk id="5" creationId="{413D3F56-38F1-9554-8944-CDADE1DACE9C}"/>
          </ac:picMkLst>
        </pc:picChg>
        <pc:picChg chg="mod">
          <ac:chgData name="SANSKAR HOOD" userId="9cb245d9d1b71acf" providerId="LiveId" clId="{D07D2230-C402-4E17-9588-D997A7011F67}" dt="2024-11-11T14:44:34.057" v="1213" actId="14100"/>
          <ac:picMkLst>
            <pc:docMk/>
            <pc:sldMk cId="1283082608" sldId="280"/>
            <ac:picMk id="266" creationId="{63BF6251-1C37-CC1E-DC36-F469F3EEDDB4}"/>
          </ac:picMkLst>
        </pc:picChg>
      </pc:sldChg>
      <pc:sldChg chg="add">
        <pc:chgData name="SANSKAR HOOD" userId="9cb245d9d1b71acf" providerId="LiveId" clId="{D07D2230-C402-4E17-9588-D997A7011F67}" dt="2024-11-11T14:58:30.425" v="1360" actId="2890"/>
        <pc:sldMkLst>
          <pc:docMk/>
          <pc:sldMk cId="1336535723" sldId="281"/>
        </pc:sldMkLst>
      </pc:sldChg>
      <pc:sldChg chg="new del">
        <pc:chgData name="SANSKAR HOOD" userId="9cb245d9d1b71acf" providerId="LiveId" clId="{D07D2230-C402-4E17-9588-D997A7011F67}" dt="2024-11-11T14:57:58.408" v="1359" actId="680"/>
        <pc:sldMkLst>
          <pc:docMk/>
          <pc:sldMk cId="3713129384" sldId="281"/>
        </pc:sldMkLst>
      </pc:sldChg>
      <pc:sldChg chg="addSp delSp modSp add mod ord">
        <pc:chgData name="SANSKAR HOOD" userId="9cb245d9d1b71acf" providerId="LiveId" clId="{D07D2230-C402-4E17-9588-D997A7011F67}" dt="2024-11-26T08:26:41.061" v="4017"/>
        <pc:sldMkLst>
          <pc:docMk/>
          <pc:sldMk cId="2340663922" sldId="282"/>
        </pc:sldMkLst>
        <pc:spChg chg="add">
          <ac:chgData name="SANSKAR HOOD" userId="9cb245d9d1b71acf" providerId="LiveId" clId="{D07D2230-C402-4E17-9588-D997A7011F67}" dt="2024-11-26T08:19:13.670" v="3912"/>
          <ac:spMkLst>
            <pc:docMk/>
            <pc:sldMk cId="2340663922" sldId="282"/>
            <ac:spMk id="2" creationId="{34FA9B8E-C59E-DE8B-EC28-EA68946D8FC4}"/>
          </ac:spMkLst>
        </pc:spChg>
        <pc:spChg chg="add">
          <ac:chgData name="SANSKAR HOOD" userId="9cb245d9d1b71acf" providerId="LiveId" clId="{D07D2230-C402-4E17-9588-D997A7011F67}" dt="2024-11-26T08:19:13.670" v="3912"/>
          <ac:spMkLst>
            <pc:docMk/>
            <pc:sldMk cId="2340663922" sldId="282"/>
            <ac:spMk id="3" creationId="{F0F7F1BB-AC14-9AA9-94F0-F2B4463C615F}"/>
          </ac:spMkLst>
        </pc:spChg>
        <pc:spChg chg="add">
          <ac:chgData name="SANSKAR HOOD" userId="9cb245d9d1b71acf" providerId="LiveId" clId="{D07D2230-C402-4E17-9588-D997A7011F67}" dt="2024-11-26T08:19:13.670" v="3912"/>
          <ac:spMkLst>
            <pc:docMk/>
            <pc:sldMk cId="2340663922" sldId="282"/>
            <ac:spMk id="4" creationId="{46018340-3E6D-F29C-B4E7-315C04E47C44}"/>
          </ac:spMkLst>
        </pc:spChg>
        <pc:spChg chg="add">
          <ac:chgData name="SANSKAR HOOD" userId="9cb245d9d1b71acf" providerId="LiveId" clId="{D07D2230-C402-4E17-9588-D997A7011F67}" dt="2024-11-26T08:19:29.965" v="3914"/>
          <ac:spMkLst>
            <pc:docMk/>
            <pc:sldMk cId="2340663922" sldId="282"/>
            <ac:spMk id="5" creationId="{AD71DF38-7BF6-4F9F-4709-9F39D18A1482}"/>
          </ac:spMkLst>
        </pc:spChg>
        <pc:spChg chg="add">
          <ac:chgData name="SANSKAR HOOD" userId="9cb245d9d1b71acf" providerId="LiveId" clId="{D07D2230-C402-4E17-9588-D997A7011F67}" dt="2024-11-26T08:19:29.965" v="3914"/>
          <ac:spMkLst>
            <pc:docMk/>
            <pc:sldMk cId="2340663922" sldId="282"/>
            <ac:spMk id="6" creationId="{ECA36AAF-BAE6-0637-F263-84BECEB7E106}"/>
          </ac:spMkLst>
        </pc:spChg>
        <pc:spChg chg="add">
          <ac:chgData name="SANSKAR HOOD" userId="9cb245d9d1b71acf" providerId="LiveId" clId="{D07D2230-C402-4E17-9588-D997A7011F67}" dt="2024-11-26T08:19:29.965" v="3914"/>
          <ac:spMkLst>
            <pc:docMk/>
            <pc:sldMk cId="2340663922" sldId="282"/>
            <ac:spMk id="7" creationId="{FB3E5F07-44AB-8766-03D2-850C41A06CF4}"/>
          </ac:spMkLst>
        </pc:spChg>
        <pc:spChg chg="add">
          <ac:chgData name="SANSKAR HOOD" userId="9cb245d9d1b71acf" providerId="LiveId" clId="{D07D2230-C402-4E17-9588-D997A7011F67}" dt="2024-11-26T08:19:40.563" v="3916"/>
          <ac:spMkLst>
            <pc:docMk/>
            <pc:sldMk cId="2340663922" sldId="282"/>
            <ac:spMk id="8" creationId="{D8E0D7A7-9877-AEE6-9189-CF1B643FC6A8}"/>
          </ac:spMkLst>
        </pc:spChg>
        <pc:spChg chg="add">
          <ac:chgData name="SANSKAR HOOD" userId="9cb245d9d1b71acf" providerId="LiveId" clId="{D07D2230-C402-4E17-9588-D997A7011F67}" dt="2024-11-26T08:19:40.563" v="3916"/>
          <ac:spMkLst>
            <pc:docMk/>
            <pc:sldMk cId="2340663922" sldId="282"/>
            <ac:spMk id="9" creationId="{9AD37AC9-AB83-E848-5821-482A8A521A24}"/>
          </ac:spMkLst>
        </pc:spChg>
        <pc:spChg chg="add">
          <ac:chgData name="SANSKAR HOOD" userId="9cb245d9d1b71acf" providerId="LiveId" clId="{D07D2230-C402-4E17-9588-D997A7011F67}" dt="2024-11-26T08:19:40.563" v="3916"/>
          <ac:spMkLst>
            <pc:docMk/>
            <pc:sldMk cId="2340663922" sldId="282"/>
            <ac:spMk id="10" creationId="{5E0DB8D2-0B0E-7307-7E2A-8B8FF20144F0}"/>
          </ac:spMkLst>
        </pc:spChg>
        <pc:spChg chg="add mod">
          <ac:chgData name="SANSKAR HOOD" userId="9cb245d9d1b71acf" providerId="LiveId" clId="{D07D2230-C402-4E17-9588-D997A7011F67}" dt="2024-11-26T08:20:11.432" v="3924" actId="1076"/>
          <ac:spMkLst>
            <pc:docMk/>
            <pc:sldMk cId="2340663922" sldId="282"/>
            <ac:spMk id="11" creationId="{5BA2DB9A-37F2-D594-A9A8-62501AA28F9A}"/>
          </ac:spMkLst>
        </pc:spChg>
        <pc:spChg chg="add mod">
          <ac:chgData name="SANSKAR HOOD" userId="9cb245d9d1b71acf" providerId="LiveId" clId="{D07D2230-C402-4E17-9588-D997A7011F67}" dt="2024-11-26T08:20:11.432" v="3924" actId="1076"/>
          <ac:spMkLst>
            <pc:docMk/>
            <pc:sldMk cId="2340663922" sldId="282"/>
            <ac:spMk id="12" creationId="{2FC79524-4F75-B44D-EE62-C66DDB160664}"/>
          </ac:spMkLst>
        </pc:spChg>
        <pc:spChg chg="add mod">
          <ac:chgData name="SANSKAR HOOD" userId="9cb245d9d1b71acf" providerId="LiveId" clId="{D07D2230-C402-4E17-9588-D997A7011F67}" dt="2024-11-26T08:20:11.432" v="3924" actId="1076"/>
          <ac:spMkLst>
            <pc:docMk/>
            <pc:sldMk cId="2340663922" sldId="282"/>
            <ac:spMk id="13" creationId="{68600A3C-F9A7-4918-F0D5-56E9DEDD8F48}"/>
          </ac:spMkLst>
        </pc:spChg>
        <pc:spChg chg="mod">
          <ac:chgData name="SANSKAR HOOD" userId="9cb245d9d1b71acf" providerId="LiveId" clId="{D07D2230-C402-4E17-9588-D997A7011F67}" dt="2024-11-26T08:26:22.088" v="4014" actId="1076"/>
          <ac:spMkLst>
            <pc:docMk/>
            <pc:sldMk cId="2340663922" sldId="282"/>
            <ac:spMk id="286" creationId="{436328DD-CC39-4269-E979-2039EE5667C4}"/>
          </ac:spMkLst>
        </pc:spChg>
        <pc:spChg chg="del mod">
          <ac:chgData name="SANSKAR HOOD" userId="9cb245d9d1b71acf" providerId="LiveId" clId="{D07D2230-C402-4E17-9588-D997A7011F67}" dt="2024-11-26T08:20:02.099" v="3919" actId="478"/>
          <ac:spMkLst>
            <pc:docMk/>
            <pc:sldMk cId="2340663922" sldId="282"/>
            <ac:spMk id="287" creationId="{83CBD739-D1EF-36F4-266F-9E9C0E194955}"/>
          </ac:spMkLst>
        </pc:spChg>
        <pc:spChg chg="mod">
          <ac:chgData name="SANSKAR HOOD" userId="9cb245d9d1b71acf" providerId="LiveId" clId="{D07D2230-C402-4E17-9588-D997A7011F67}" dt="2024-11-26T08:24:51.982" v="3999" actId="20577"/>
          <ac:spMkLst>
            <pc:docMk/>
            <pc:sldMk cId="2340663922" sldId="282"/>
            <ac:spMk id="288" creationId="{1EBA1FCB-5D48-C463-5D82-7E86DDB4FA89}"/>
          </ac:spMkLst>
        </pc:spChg>
        <pc:spChg chg="mod">
          <ac:chgData name="SANSKAR HOOD" userId="9cb245d9d1b71acf" providerId="LiveId" clId="{D07D2230-C402-4E17-9588-D997A7011F67}" dt="2024-11-26T08:26:29.600" v="4015" actId="1076"/>
          <ac:spMkLst>
            <pc:docMk/>
            <pc:sldMk cId="2340663922" sldId="282"/>
            <ac:spMk id="289" creationId="{F8EE6032-E22F-E561-2491-86A62B780E88}"/>
          </ac:spMkLst>
        </pc:spChg>
        <pc:spChg chg="mod">
          <ac:chgData name="SANSKAR HOOD" userId="9cb245d9d1b71acf" providerId="LiveId" clId="{D07D2230-C402-4E17-9588-D997A7011F67}" dt="2024-11-26T08:26:13.094" v="4013"/>
          <ac:spMkLst>
            <pc:docMk/>
            <pc:sldMk cId="2340663922" sldId="282"/>
            <ac:spMk id="290" creationId="{3A3C5EE5-4FA9-A019-ED69-2FFBEABEAB49}"/>
          </ac:spMkLst>
        </pc:spChg>
        <pc:picChg chg="mod">
          <ac:chgData name="SANSKAR HOOD" userId="9cb245d9d1b71acf" providerId="LiveId" clId="{D07D2230-C402-4E17-9588-D997A7011F67}" dt="2024-11-26T08:20:39.105" v="3933" actId="14100"/>
          <ac:picMkLst>
            <pc:docMk/>
            <pc:sldMk cId="2340663922" sldId="282"/>
            <ac:picMk id="291" creationId="{1CD2629C-75FA-A096-68D7-9F728FE75EC5}"/>
          </ac:picMkLst>
        </pc:picChg>
      </pc:sldChg>
      <pc:sldChg chg="addSp delSp modSp add mod ord">
        <pc:chgData name="SANSKAR HOOD" userId="9cb245d9d1b71acf" providerId="LiveId" clId="{D07D2230-C402-4E17-9588-D997A7011F67}" dt="2024-11-14T04:16:48.620" v="3409" actId="1076"/>
        <pc:sldMkLst>
          <pc:docMk/>
          <pc:sldMk cId="4149613152" sldId="283"/>
        </pc:sldMkLst>
        <pc:spChg chg="mod">
          <ac:chgData name="SANSKAR HOOD" userId="9cb245d9d1b71acf" providerId="LiveId" clId="{D07D2230-C402-4E17-9588-D997A7011F67}" dt="2024-11-14T04:16:33.743" v="3405" actId="1076"/>
          <ac:spMkLst>
            <pc:docMk/>
            <pc:sldMk cId="4149613152" sldId="283"/>
            <ac:spMk id="2" creationId="{74433853-AA47-057F-FFA8-B81AAF78799D}"/>
          </ac:spMkLst>
        </pc:spChg>
        <pc:spChg chg="mod">
          <ac:chgData name="SANSKAR HOOD" userId="9cb245d9d1b71acf" providerId="LiveId" clId="{D07D2230-C402-4E17-9588-D997A7011F67}" dt="2024-11-14T04:16:36.971" v="3406" actId="1076"/>
          <ac:spMkLst>
            <pc:docMk/>
            <pc:sldMk cId="4149613152" sldId="283"/>
            <ac:spMk id="3" creationId="{37952B40-74A5-5C9E-6D96-E0C5BF46626C}"/>
          </ac:spMkLst>
        </pc:spChg>
        <pc:spChg chg="mod">
          <ac:chgData name="SANSKAR HOOD" userId="9cb245d9d1b71acf" providerId="LiveId" clId="{D07D2230-C402-4E17-9588-D997A7011F67}" dt="2024-11-14T04:15:48.481" v="3396" actId="1076"/>
          <ac:spMkLst>
            <pc:docMk/>
            <pc:sldMk cId="4149613152" sldId="283"/>
            <ac:spMk id="5" creationId="{2D1913C8-0EDD-AB33-AE11-CB0DEDEC0205}"/>
          </ac:spMkLst>
        </pc:spChg>
        <pc:spChg chg="mod">
          <ac:chgData name="SANSKAR HOOD" userId="9cb245d9d1b71acf" providerId="LiveId" clId="{D07D2230-C402-4E17-9588-D997A7011F67}" dt="2024-11-14T04:15:22.833" v="3392" actId="1076"/>
          <ac:spMkLst>
            <pc:docMk/>
            <pc:sldMk cId="4149613152" sldId="283"/>
            <ac:spMk id="6" creationId="{F0329BAE-76A4-F5CA-E151-660558DF28BE}"/>
          </ac:spMkLst>
        </pc:spChg>
        <pc:spChg chg="add del mod">
          <ac:chgData name="SANSKAR HOOD" userId="9cb245d9d1b71acf" providerId="LiveId" clId="{D07D2230-C402-4E17-9588-D997A7011F67}" dt="2024-11-11T15:19:19.173" v="1455" actId="478"/>
          <ac:spMkLst>
            <pc:docMk/>
            <pc:sldMk cId="4149613152" sldId="283"/>
            <ac:spMk id="7" creationId="{4958D293-2309-3EB9-59C1-9AE3DDAA5438}"/>
          </ac:spMkLst>
        </pc:spChg>
        <pc:spChg chg="mod">
          <ac:chgData name="SANSKAR HOOD" userId="9cb245d9d1b71acf" providerId="LiveId" clId="{D07D2230-C402-4E17-9588-D997A7011F67}" dt="2024-11-11T15:41:52.395" v="1559" actId="208"/>
          <ac:spMkLst>
            <pc:docMk/>
            <pc:sldMk cId="4149613152" sldId="283"/>
            <ac:spMk id="8" creationId="{D8331E55-4099-861F-5F27-13DB1382AD23}"/>
          </ac:spMkLst>
        </pc:spChg>
        <pc:spChg chg="mod">
          <ac:chgData name="SANSKAR HOOD" userId="9cb245d9d1b71acf" providerId="LiveId" clId="{D07D2230-C402-4E17-9588-D997A7011F67}" dt="2024-11-14T04:16:48.620" v="3409" actId="1076"/>
          <ac:spMkLst>
            <pc:docMk/>
            <pc:sldMk cId="4149613152" sldId="283"/>
            <ac:spMk id="9" creationId="{CB56DA5A-C125-1144-F8B1-27F1E936CAC3}"/>
          </ac:spMkLst>
        </pc:spChg>
        <pc:spChg chg="mod">
          <ac:chgData name="SANSKAR HOOD" userId="9cb245d9d1b71acf" providerId="LiveId" clId="{D07D2230-C402-4E17-9588-D997A7011F67}" dt="2024-11-14T04:16:29.235" v="3404" actId="1076"/>
          <ac:spMkLst>
            <pc:docMk/>
            <pc:sldMk cId="4149613152" sldId="283"/>
            <ac:spMk id="10" creationId="{45C9A508-F718-6CF4-984D-C3A3EFCCAB54}"/>
          </ac:spMkLst>
        </pc:spChg>
        <pc:spChg chg="mod">
          <ac:chgData name="SANSKAR HOOD" userId="9cb245d9d1b71acf" providerId="LiveId" clId="{D07D2230-C402-4E17-9588-D997A7011F67}" dt="2024-11-14T04:16:19.053" v="3402" actId="14100"/>
          <ac:spMkLst>
            <pc:docMk/>
            <pc:sldMk cId="4149613152" sldId="283"/>
            <ac:spMk id="11" creationId="{DE928837-9985-6E5C-F74E-E331097A9C4C}"/>
          </ac:spMkLst>
        </pc:spChg>
        <pc:spChg chg="mod">
          <ac:chgData name="SANSKAR HOOD" userId="9cb245d9d1b71acf" providerId="LiveId" clId="{D07D2230-C402-4E17-9588-D997A7011F67}" dt="2024-11-14T04:16:06.891" v="3400" actId="122"/>
          <ac:spMkLst>
            <pc:docMk/>
            <pc:sldMk cId="4149613152" sldId="283"/>
            <ac:spMk id="289" creationId="{EB289E26-D300-1817-8EBE-8CB96DC112D4}"/>
          </ac:spMkLst>
        </pc:spChg>
        <pc:grpChg chg="mod">
          <ac:chgData name="SANSKAR HOOD" userId="9cb245d9d1b71acf" providerId="LiveId" clId="{D07D2230-C402-4E17-9588-D997A7011F67}" dt="2024-11-14T04:16:45.492" v="3408" actId="1076"/>
          <ac:grpSpMkLst>
            <pc:docMk/>
            <pc:sldMk cId="4149613152" sldId="283"/>
            <ac:grpSpMk id="283" creationId="{2771B66F-7768-7881-01BD-27C5C43612C2}"/>
          </ac:grpSpMkLst>
        </pc:grpChg>
        <pc:picChg chg="del">
          <ac:chgData name="SANSKAR HOOD" userId="9cb245d9d1b71acf" providerId="LiveId" clId="{D07D2230-C402-4E17-9588-D997A7011F67}" dt="2024-11-11T15:16:46.884" v="1444" actId="478"/>
          <ac:picMkLst>
            <pc:docMk/>
            <pc:sldMk cId="4149613152" sldId="283"/>
            <ac:picMk id="3" creationId="{99AED6F8-44AB-11D4-6B10-9F1B90435436}"/>
          </ac:picMkLst>
        </pc:picChg>
        <pc:picChg chg="del">
          <ac:chgData name="SANSKAR HOOD" userId="9cb245d9d1b71acf" providerId="LiveId" clId="{D07D2230-C402-4E17-9588-D997A7011F67}" dt="2024-11-11T15:16:49.291" v="1445" actId="478"/>
          <ac:picMkLst>
            <pc:docMk/>
            <pc:sldMk cId="4149613152" sldId="283"/>
            <ac:picMk id="5" creationId="{F582D771-8339-A4A5-6982-9C522B730DB2}"/>
          </ac:picMkLst>
        </pc:picChg>
        <pc:cxnChg chg="add del mod">
          <ac:chgData name="SANSKAR HOOD" userId="9cb245d9d1b71acf" providerId="LiveId" clId="{D07D2230-C402-4E17-9588-D997A7011F67}" dt="2024-11-11T15:19:21.645" v="1456" actId="478"/>
          <ac:cxnSpMkLst>
            <pc:docMk/>
            <pc:sldMk cId="4149613152" sldId="283"/>
            <ac:cxnSpMk id="4" creationId="{1682A82B-B11D-2AD5-EFB5-F4D79355AE67}"/>
          </ac:cxnSpMkLst>
        </pc:cxnChg>
      </pc:sldChg>
      <pc:sldChg chg="add del">
        <pc:chgData name="SANSKAR HOOD" userId="9cb245d9d1b71acf" providerId="LiveId" clId="{D07D2230-C402-4E17-9588-D997A7011F67}" dt="2024-11-11T16:50:11.131" v="1891"/>
        <pc:sldMkLst>
          <pc:docMk/>
          <pc:sldMk cId="2410799753" sldId="284"/>
        </pc:sldMkLst>
      </pc:sldChg>
      <pc:sldChg chg="addSp delSp modSp new del mod">
        <pc:chgData name="SANSKAR HOOD" userId="9cb245d9d1b71acf" providerId="LiveId" clId="{D07D2230-C402-4E17-9588-D997A7011F67}" dt="2024-11-11T16:57:28.776" v="1908" actId="47"/>
        <pc:sldMkLst>
          <pc:docMk/>
          <pc:sldMk cId="3522681770" sldId="284"/>
        </pc:sldMkLst>
        <pc:picChg chg="add del mod">
          <ac:chgData name="SANSKAR HOOD" userId="9cb245d9d1b71acf" providerId="LiveId" clId="{D07D2230-C402-4E17-9588-D997A7011F67}" dt="2024-11-11T16:56:16.420" v="1906" actId="478"/>
          <ac:picMkLst>
            <pc:docMk/>
            <pc:sldMk cId="3522681770" sldId="284"/>
            <ac:picMk id="5" creationId="{9A3B6A47-AE73-4A0D-E627-F2BF5EE18965}"/>
          </ac:picMkLst>
        </pc:picChg>
      </pc:sldChg>
      <pc:sldChg chg="addSp modSp new add del mod">
        <pc:chgData name="SANSKAR HOOD" userId="9cb245d9d1b71acf" providerId="LiveId" clId="{D07D2230-C402-4E17-9588-D997A7011F67}" dt="2024-11-11T16:51:17.376" v="1900" actId="680"/>
        <pc:sldMkLst>
          <pc:docMk/>
          <pc:sldMk cId="4065286624" sldId="284"/>
        </pc:sldMkLst>
        <pc:graphicFrameChg chg="add mod">
          <ac:chgData name="SANSKAR HOOD" userId="9cb245d9d1b71acf" providerId="LiveId" clId="{D07D2230-C402-4E17-9588-D997A7011F67}" dt="2024-11-11T16:51:13.073" v="1897" actId="14100"/>
          <ac:graphicFrameMkLst>
            <pc:docMk/>
            <pc:sldMk cId="4065286624" sldId="284"/>
            <ac:graphicFrameMk id="4" creationId="{0CE1F670-D4F2-0E55-6788-65B9EEBC831E}"/>
          </ac:graphicFrameMkLst>
        </pc:graphicFrameChg>
      </pc:sldChg>
      <pc:sldChg chg="addSp delSp modSp add mod ord">
        <pc:chgData name="SANSKAR HOOD" userId="9cb245d9d1b71acf" providerId="LiveId" clId="{D07D2230-C402-4E17-9588-D997A7011F67}" dt="2024-11-26T08:30:11.689" v="4030" actId="1076"/>
        <pc:sldMkLst>
          <pc:docMk/>
          <pc:sldMk cId="3494032762" sldId="285"/>
        </pc:sldMkLst>
        <pc:spChg chg="mod">
          <ac:chgData name="SANSKAR HOOD" userId="9cb245d9d1b71acf" providerId="LiveId" clId="{D07D2230-C402-4E17-9588-D997A7011F67}" dt="2024-11-13T13:53:27.115" v="3237"/>
          <ac:spMkLst>
            <pc:docMk/>
            <pc:sldMk cId="3494032762" sldId="285"/>
            <ac:spMk id="6" creationId="{5EBF7A15-8BAF-F8C8-466C-9CD1B1EB7D53}"/>
          </ac:spMkLst>
        </pc:spChg>
        <pc:spChg chg="mod">
          <ac:chgData name="SANSKAR HOOD" userId="9cb245d9d1b71acf" providerId="LiveId" clId="{D07D2230-C402-4E17-9588-D997A7011F67}" dt="2024-11-13T13:53:27.115" v="3237"/>
          <ac:spMkLst>
            <pc:docMk/>
            <pc:sldMk cId="3494032762" sldId="285"/>
            <ac:spMk id="7" creationId="{9227E542-31DD-4CF6-E0E2-D864CB221443}"/>
          </ac:spMkLst>
        </pc:spChg>
        <pc:spChg chg="mod">
          <ac:chgData name="SANSKAR HOOD" userId="9cb245d9d1b71acf" providerId="LiveId" clId="{D07D2230-C402-4E17-9588-D997A7011F67}" dt="2024-11-26T08:30:11.689" v="4030" actId="1076"/>
          <ac:spMkLst>
            <pc:docMk/>
            <pc:sldMk cId="3494032762" sldId="285"/>
            <ac:spMk id="8" creationId="{41F51A4B-BA9D-1C9E-FCF1-8E99626D5C81}"/>
          </ac:spMkLst>
        </pc:spChg>
        <pc:spChg chg="mod">
          <ac:chgData name="SANSKAR HOOD" userId="9cb245d9d1b71acf" providerId="LiveId" clId="{D07D2230-C402-4E17-9588-D997A7011F67}" dt="2024-11-13T13:53:27.115" v="3237"/>
          <ac:spMkLst>
            <pc:docMk/>
            <pc:sldMk cId="3494032762" sldId="285"/>
            <ac:spMk id="9" creationId="{381A9373-E618-979C-20B9-6934D0462322}"/>
          </ac:spMkLst>
        </pc:spChg>
        <pc:spChg chg="mod">
          <ac:chgData name="SANSKAR HOOD" userId="9cb245d9d1b71acf" providerId="LiveId" clId="{D07D2230-C402-4E17-9588-D997A7011F67}" dt="2024-11-13T13:53:27.115" v="3237"/>
          <ac:spMkLst>
            <pc:docMk/>
            <pc:sldMk cId="3494032762" sldId="285"/>
            <ac:spMk id="10" creationId="{521B5C7A-1A52-0127-24D8-8EA74C352312}"/>
          </ac:spMkLst>
        </pc:spChg>
        <pc:spChg chg="mod">
          <ac:chgData name="SANSKAR HOOD" userId="9cb245d9d1b71acf" providerId="LiveId" clId="{D07D2230-C402-4E17-9588-D997A7011F67}" dt="2024-11-13T13:46:43.930" v="3225" actId="1076"/>
          <ac:spMkLst>
            <pc:docMk/>
            <pc:sldMk cId="3494032762" sldId="285"/>
            <ac:spMk id="174" creationId="{1EEA69D0-1A9E-E4FC-DCD5-634C84CE03D0}"/>
          </ac:spMkLst>
        </pc:spChg>
        <pc:spChg chg="mod">
          <ac:chgData name="SANSKAR HOOD" userId="9cb245d9d1b71acf" providerId="LiveId" clId="{D07D2230-C402-4E17-9588-D997A7011F67}" dt="2024-11-13T13:48:36.667" v="3235" actId="14100"/>
          <ac:spMkLst>
            <pc:docMk/>
            <pc:sldMk cId="3494032762" sldId="285"/>
            <ac:spMk id="176" creationId="{AC01932D-CEE2-5C8B-2FD0-2CB190FF2D92}"/>
          </ac:spMkLst>
        </pc:spChg>
        <pc:spChg chg="mod">
          <ac:chgData name="SANSKAR HOOD" userId="9cb245d9d1b71acf" providerId="LiveId" clId="{D07D2230-C402-4E17-9588-D997A7011F67}" dt="2024-11-13T13:48:05.411" v="3231" actId="1076"/>
          <ac:spMkLst>
            <pc:docMk/>
            <pc:sldMk cId="3494032762" sldId="285"/>
            <ac:spMk id="177" creationId="{9FB4E896-FD87-AD83-20E0-3950A1F8A7C3}"/>
          </ac:spMkLst>
        </pc:spChg>
        <pc:spChg chg="del mod">
          <ac:chgData name="SANSKAR HOOD" userId="9cb245d9d1b71acf" providerId="LiveId" clId="{D07D2230-C402-4E17-9588-D997A7011F67}" dt="2024-11-13T13:53:41.833" v="3240" actId="478"/>
          <ac:spMkLst>
            <pc:docMk/>
            <pc:sldMk cId="3494032762" sldId="285"/>
            <ac:spMk id="178" creationId="{3A1FC3CC-26AE-085F-49F2-948296C51695}"/>
          </ac:spMkLst>
        </pc:spChg>
        <pc:spChg chg="del">
          <ac:chgData name="SANSKAR HOOD" userId="9cb245d9d1b71acf" providerId="LiveId" clId="{D07D2230-C402-4E17-9588-D997A7011F67}" dt="2024-11-13T13:53:32.557" v="3238" actId="478"/>
          <ac:spMkLst>
            <pc:docMk/>
            <pc:sldMk cId="3494032762" sldId="285"/>
            <ac:spMk id="179" creationId="{9BE55B20-FCC8-BDEF-B67E-1E5C88050CC3}"/>
          </ac:spMkLst>
        </pc:spChg>
        <pc:spChg chg="mod">
          <ac:chgData name="SANSKAR HOOD" userId="9cb245d9d1b71acf" providerId="LiveId" clId="{D07D2230-C402-4E17-9588-D997A7011F67}" dt="2024-11-26T08:29:20.021" v="4025" actId="20577"/>
          <ac:spMkLst>
            <pc:docMk/>
            <pc:sldMk cId="3494032762" sldId="285"/>
            <ac:spMk id="180" creationId="{08E1F1DA-6D18-5FBB-B1D2-BF41EAC1FC94}"/>
          </ac:spMkLst>
        </pc:spChg>
        <pc:grpChg chg="add mod">
          <ac:chgData name="SANSKAR HOOD" userId="9cb245d9d1b71acf" providerId="LiveId" clId="{D07D2230-C402-4E17-9588-D997A7011F67}" dt="2024-11-13T13:47:14.657" v="3227" actId="1076"/>
          <ac:grpSpMkLst>
            <pc:docMk/>
            <pc:sldMk cId="3494032762" sldId="285"/>
            <ac:grpSpMk id="2" creationId="{5478EE0C-B633-6BB5-CBFA-F67E9DF54B16}"/>
          </ac:grpSpMkLst>
        </pc:grpChg>
        <pc:grpChg chg="add mod">
          <ac:chgData name="SANSKAR HOOD" userId="9cb245d9d1b71acf" providerId="LiveId" clId="{D07D2230-C402-4E17-9588-D997A7011F67}" dt="2024-11-26T08:30:05.265" v="4029" actId="1076"/>
          <ac:grpSpMkLst>
            <pc:docMk/>
            <pc:sldMk cId="3494032762" sldId="285"/>
            <ac:grpSpMk id="3" creationId="{2A7D80AE-21A3-53F3-0F4E-294040B129A9}"/>
          </ac:grpSpMkLst>
        </pc:grpChg>
        <pc:grpChg chg="mod">
          <ac:chgData name="SANSKAR HOOD" userId="9cb245d9d1b71acf" providerId="LiveId" clId="{D07D2230-C402-4E17-9588-D997A7011F67}" dt="2024-11-26T08:29:02.201" v="4020" actId="1035"/>
          <ac:grpSpMkLst>
            <pc:docMk/>
            <pc:sldMk cId="3494032762" sldId="285"/>
            <ac:grpSpMk id="171" creationId="{5FF8A5CD-15B3-9543-D80C-C6F03E448B1D}"/>
          </ac:grpSpMkLst>
        </pc:grpChg>
        <pc:grpChg chg="mod">
          <ac:chgData name="SANSKAR HOOD" userId="9cb245d9d1b71acf" providerId="LiveId" clId="{D07D2230-C402-4E17-9588-D997A7011F67}" dt="2024-11-13T13:47:08.461" v="3226" actId="164"/>
          <ac:grpSpMkLst>
            <pc:docMk/>
            <pc:sldMk cId="3494032762" sldId="285"/>
            <ac:grpSpMk id="175" creationId="{E9FC7AD0-8C60-E72C-4B46-075B78972DE9}"/>
          </ac:grpSpMkLst>
        </pc:grpChg>
        <pc:picChg chg="mod">
          <ac:chgData name="SANSKAR HOOD" userId="9cb245d9d1b71acf" providerId="LiveId" clId="{D07D2230-C402-4E17-9588-D997A7011F67}" dt="2024-11-13T13:53:27.115" v="3237"/>
          <ac:picMkLst>
            <pc:docMk/>
            <pc:sldMk cId="3494032762" sldId="285"/>
            <ac:picMk id="4" creationId="{A77E2F53-440A-AC69-0DF0-FD8AEE11F286}"/>
          </ac:picMkLst>
        </pc:picChg>
        <pc:picChg chg="mod">
          <ac:chgData name="SANSKAR HOOD" userId="9cb245d9d1b71acf" providerId="LiveId" clId="{D07D2230-C402-4E17-9588-D997A7011F67}" dt="2024-11-13T13:53:27.115" v="3237"/>
          <ac:picMkLst>
            <pc:docMk/>
            <pc:sldMk cId="3494032762" sldId="285"/>
            <ac:picMk id="5" creationId="{582A111C-83E6-764E-389F-95143C04B7D0}"/>
          </ac:picMkLst>
        </pc:picChg>
        <pc:picChg chg="add mod modCrop">
          <ac:chgData name="SANSKAR HOOD" userId="9cb245d9d1b71acf" providerId="LiveId" clId="{D07D2230-C402-4E17-9588-D997A7011F67}" dt="2024-11-13T14:01:14.359" v="3250" actId="732"/>
          <ac:picMkLst>
            <pc:docMk/>
            <pc:sldMk cId="3494032762" sldId="285"/>
            <ac:picMk id="12" creationId="{5708DBAA-E1BC-68C4-77A8-B9105576877F}"/>
          </ac:picMkLst>
        </pc:picChg>
        <pc:picChg chg="add mod">
          <ac:chgData name="SANSKAR HOOD" userId="9cb245d9d1b71acf" providerId="LiveId" clId="{D07D2230-C402-4E17-9588-D997A7011F67}" dt="2024-11-13T14:01:33.443" v="3253" actId="1076"/>
          <ac:picMkLst>
            <pc:docMk/>
            <pc:sldMk cId="3494032762" sldId="285"/>
            <ac:picMk id="13" creationId="{201BF866-BA7E-27A6-3BBD-D1F0AA4CEAAC}"/>
          </ac:picMkLst>
        </pc:picChg>
        <pc:picChg chg="mod">
          <ac:chgData name="SANSKAR HOOD" userId="9cb245d9d1b71acf" providerId="LiveId" clId="{D07D2230-C402-4E17-9588-D997A7011F67}" dt="2024-11-13T13:46:12.138" v="3210" actId="14100"/>
          <ac:picMkLst>
            <pc:docMk/>
            <pc:sldMk cId="3494032762" sldId="285"/>
            <ac:picMk id="181" creationId="{FE234870-ED21-AF59-B51C-5BA698B33CFB}"/>
          </ac:picMkLst>
        </pc:picChg>
      </pc:sldChg>
      <pc:sldChg chg="addSp modSp add mod ord">
        <pc:chgData name="SANSKAR HOOD" userId="9cb245d9d1b71acf" providerId="LiveId" clId="{D07D2230-C402-4E17-9588-D997A7011F67}" dt="2024-11-26T08:15:26.594" v="3892"/>
        <pc:sldMkLst>
          <pc:docMk/>
          <pc:sldMk cId="2306593798" sldId="286"/>
        </pc:sldMkLst>
        <pc:spChg chg="add mod">
          <ac:chgData name="SANSKAR HOOD" userId="9cb245d9d1b71acf" providerId="LiveId" clId="{D07D2230-C402-4E17-9588-D997A7011F67}" dt="2024-11-26T08:05:56.717" v="3714" actId="1076"/>
          <ac:spMkLst>
            <pc:docMk/>
            <pc:sldMk cId="2306593798" sldId="286"/>
            <ac:spMk id="2" creationId="{76E5B581-0ADF-B641-4F29-F0B02CB7450E}"/>
          </ac:spMkLst>
        </pc:spChg>
        <pc:spChg chg="mod">
          <ac:chgData name="SANSKAR HOOD" userId="9cb245d9d1b71acf" providerId="LiveId" clId="{D07D2230-C402-4E17-9588-D997A7011F67}" dt="2024-11-26T08:09:32.380" v="3740"/>
          <ac:spMkLst>
            <pc:docMk/>
            <pc:sldMk cId="2306593798" sldId="286"/>
            <ac:spMk id="408" creationId="{C201F4C6-3EAC-DA2B-C2F0-64859BDAB7BE}"/>
          </ac:spMkLst>
        </pc:spChg>
        <pc:spChg chg="mod">
          <ac:chgData name="SANSKAR HOOD" userId="9cb245d9d1b71acf" providerId="LiveId" clId="{D07D2230-C402-4E17-9588-D997A7011F67}" dt="2024-11-26T08:07:19.132" v="3720" actId="113"/>
          <ac:spMkLst>
            <pc:docMk/>
            <pc:sldMk cId="2306593798" sldId="286"/>
            <ac:spMk id="409" creationId="{390A6957-731B-5EBD-DED8-7E988FB91C44}"/>
          </ac:spMkLst>
        </pc:spChg>
        <pc:spChg chg="mod">
          <ac:chgData name="SANSKAR HOOD" userId="9cb245d9d1b71acf" providerId="LiveId" clId="{D07D2230-C402-4E17-9588-D997A7011F67}" dt="2024-11-26T08:08:44.155" v="3736" actId="20577"/>
          <ac:spMkLst>
            <pc:docMk/>
            <pc:sldMk cId="2306593798" sldId="286"/>
            <ac:spMk id="410" creationId="{4D52F8BF-4E68-D6BB-6F67-0432E71326AA}"/>
          </ac:spMkLst>
        </pc:spChg>
        <pc:picChg chg="mod">
          <ac:chgData name="SANSKAR HOOD" userId="9cb245d9d1b71acf" providerId="LiveId" clId="{D07D2230-C402-4E17-9588-D997A7011F67}" dt="2024-11-26T08:05:53.578" v="3713" actId="1076"/>
          <ac:picMkLst>
            <pc:docMk/>
            <pc:sldMk cId="2306593798" sldId="286"/>
            <ac:picMk id="407" creationId="{B4E633EC-225F-79EE-7C30-1C787948BA9C}"/>
          </ac:picMkLst>
        </pc:picChg>
      </pc:sldChg>
      <pc:sldChg chg="modSp add modNotes">
        <pc:chgData name="SANSKAR HOOD" userId="9cb245d9d1b71acf" providerId="LiveId" clId="{D07D2230-C402-4E17-9588-D997A7011F67}" dt="2024-11-26T06:39:12.395" v="3657"/>
        <pc:sldMkLst>
          <pc:docMk/>
          <pc:sldMk cId="4132514935" sldId="288"/>
        </pc:sldMkLst>
        <pc:spChg chg="mod">
          <ac:chgData name="SANSKAR HOOD" userId="9cb245d9d1b71acf" providerId="LiveId" clId="{D07D2230-C402-4E17-9588-D997A7011F67}" dt="2024-11-26T06:39:12.395" v="3657"/>
          <ac:spMkLst>
            <pc:docMk/>
            <pc:sldMk cId="4132514935" sldId="288"/>
            <ac:spMk id="2" creationId="{3F5A5EF9-909C-FF8D-99D5-17101ECF9114}"/>
          </ac:spMkLst>
        </pc:spChg>
        <pc:spChg chg="mod">
          <ac:chgData name="SANSKAR HOOD" userId="9cb245d9d1b71acf" providerId="LiveId" clId="{D07D2230-C402-4E17-9588-D997A7011F67}" dt="2024-11-26T06:39:12.395" v="3657"/>
          <ac:spMkLst>
            <pc:docMk/>
            <pc:sldMk cId="4132514935" sldId="288"/>
            <ac:spMk id="3" creationId="{A1831E40-D290-DCB5-10B4-F381FEA55D46}"/>
          </ac:spMkLst>
        </pc:spChg>
      </pc:sldChg>
      <pc:sldChg chg="add">
        <pc:chgData name="SANSKAR HOOD" userId="9cb245d9d1b71acf" providerId="LiveId" clId="{D07D2230-C402-4E17-9588-D997A7011F67}" dt="2024-11-13T04:21:10.496" v="2726"/>
        <pc:sldMkLst>
          <pc:docMk/>
          <pc:sldMk cId="1187830994" sldId="289"/>
        </pc:sldMkLst>
      </pc:sldChg>
      <pc:sldChg chg="addSp delSp modSp add mod">
        <pc:chgData name="SANSKAR HOOD" userId="9cb245d9d1b71acf" providerId="LiveId" clId="{D07D2230-C402-4E17-9588-D997A7011F67}" dt="2024-11-14T04:34:21.191" v="3506"/>
        <pc:sldMkLst>
          <pc:docMk/>
          <pc:sldMk cId="2517120131" sldId="290"/>
        </pc:sldMkLst>
        <pc:spChg chg="add mod">
          <ac:chgData name="SANSKAR HOOD" userId="9cb245d9d1b71acf" providerId="LiveId" clId="{D07D2230-C402-4E17-9588-D997A7011F67}" dt="2024-11-14T04:29:19.262" v="3501" actId="1076"/>
          <ac:spMkLst>
            <pc:docMk/>
            <pc:sldMk cId="2517120131" sldId="290"/>
            <ac:spMk id="11" creationId="{B3351D5D-8018-C0AC-9315-F3B03DCED0A5}"/>
          </ac:spMkLst>
        </pc:spChg>
        <pc:spChg chg="add mod">
          <ac:chgData name="SANSKAR HOOD" userId="9cb245d9d1b71acf" providerId="LiveId" clId="{D07D2230-C402-4E17-9588-D997A7011F67}" dt="2024-11-14T04:18:07.898" v="3424" actId="1076"/>
          <ac:spMkLst>
            <pc:docMk/>
            <pc:sldMk cId="2517120131" sldId="290"/>
            <ac:spMk id="24" creationId="{77FACB78-9B83-9E22-B3AE-6C7B29776348}"/>
          </ac:spMkLst>
        </pc:spChg>
        <pc:spChg chg="add mod">
          <ac:chgData name="SANSKAR HOOD" userId="9cb245d9d1b71acf" providerId="LiveId" clId="{D07D2230-C402-4E17-9588-D997A7011F67}" dt="2024-11-14T04:18:43.400" v="3446" actId="1076"/>
          <ac:spMkLst>
            <pc:docMk/>
            <pc:sldMk cId="2517120131" sldId="290"/>
            <ac:spMk id="25" creationId="{9D2D8255-5D2B-30A3-D794-E9997117AFE9}"/>
          </ac:spMkLst>
        </pc:spChg>
        <pc:spChg chg="add del">
          <ac:chgData name="SANSKAR HOOD" userId="9cb245d9d1b71acf" providerId="LiveId" clId="{D07D2230-C402-4E17-9588-D997A7011F67}" dt="2024-11-14T04:21:10.761" v="3461" actId="11529"/>
          <ac:spMkLst>
            <pc:docMk/>
            <pc:sldMk cId="2517120131" sldId="290"/>
            <ac:spMk id="33" creationId="{21117B01-FC32-8B4C-6E3F-4092698C30D6}"/>
          </ac:spMkLst>
        </pc:spChg>
        <pc:spChg chg="add del mod">
          <ac:chgData name="SANSKAR HOOD" userId="9cb245d9d1b71acf" providerId="LiveId" clId="{D07D2230-C402-4E17-9588-D997A7011F67}" dt="2024-11-14T04:34:21.191" v="3506"/>
          <ac:spMkLst>
            <pc:docMk/>
            <pc:sldMk cId="2517120131" sldId="290"/>
            <ac:spMk id="128" creationId="{D347B0D7-EEA6-0FCC-0E2A-D2E27330157E}"/>
          </ac:spMkLst>
        </pc:spChg>
        <pc:spChg chg="add del">
          <ac:chgData name="SANSKAR HOOD" userId="9cb245d9d1b71acf" providerId="LiveId" clId="{D07D2230-C402-4E17-9588-D997A7011F67}" dt="2024-11-13T14:06:11.400" v="3261" actId="478"/>
          <ac:spMkLst>
            <pc:docMk/>
            <pc:sldMk cId="2517120131" sldId="290"/>
            <ac:spMk id="174" creationId="{36FA54BD-244E-4EF2-9275-47F6AD7966FC}"/>
          </ac:spMkLst>
        </pc:spChg>
        <pc:spChg chg="add del mod">
          <ac:chgData name="SANSKAR HOOD" userId="9cb245d9d1b71acf" providerId="LiveId" clId="{D07D2230-C402-4E17-9588-D997A7011F67}" dt="2024-11-13T14:05:57.150" v="3260" actId="478"/>
          <ac:spMkLst>
            <pc:docMk/>
            <pc:sldMk cId="2517120131" sldId="290"/>
            <ac:spMk id="176" creationId="{BE14E926-990C-C1AF-F1ED-B9FF7D6DB608}"/>
          </ac:spMkLst>
        </pc:spChg>
        <pc:spChg chg="mod">
          <ac:chgData name="SANSKAR HOOD" userId="9cb245d9d1b71acf" providerId="LiveId" clId="{D07D2230-C402-4E17-9588-D997A7011F67}" dt="2024-11-13T14:05:57.150" v="3260" actId="478"/>
          <ac:spMkLst>
            <pc:docMk/>
            <pc:sldMk cId="2517120131" sldId="290"/>
            <ac:spMk id="177" creationId="{82550998-9F26-A614-B466-5D3413F1082D}"/>
          </ac:spMkLst>
        </pc:spChg>
        <pc:grpChg chg="add del">
          <ac:chgData name="SANSKAR HOOD" userId="9cb245d9d1b71acf" providerId="LiveId" clId="{D07D2230-C402-4E17-9588-D997A7011F67}" dt="2024-11-13T14:06:11.400" v="3261" actId="478"/>
          <ac:grpSpMkLst>
            <pc:docMk/>
            <pc:sldMk cId="2517120131" sldId="290"/>
            <ac:grpSpMk id="2" creationId="{32A743AB-462D-A008-EE3D-DE6A0BED5A3C}"/>
          </ac:grpSpMkLst>
        </pc:grpChg>
        <pc:grpChg chg="add del">
          <ac:chgData name="SANSKAR HOOD" userId="9cb245d9d1b71acf" providerId="LiveId" clId="{D07D2230-C402-4E17-9588-D997A7011F67}" dt="2024-11-13T14:06:11.400" v="3261" actId="478"/>
          <ac:grpSpMkLst>
            <pc:docMk/>
            <pc:sldMk cId="2517120131" sldId="290"/>
            <ac:grpSpMk id="3" creationId="{273BD386-26D4-D80F-7381-2126FA350AD8}"/>
          </ac:grpSpMkLst>
        </pc:grpChg>
        <pc:grpChg chg="add mod">
          <ac:chgData name="SANSKAR HOOD" userId="9cb245d9d1b71acf" providerId="LiveId" clId="{D07D2230-C402-4E17-9588-D997A7011F67}" dt="2024-11-14T04:13:15.649" v="3379" actId="1076"/>
          <ac:grpSpMkLst>
            <pc:docMk/>
            <pc:sldMk cId="2517120131" sldId="290"/>
            <ac:grpSpMk id="23" creationId="{357E2F8B-A18F-DBCC-6B27-EE4767B02E07}"/>
          </ac:grpSpMkLst>
        </pc:grpChg>
        <pc:grpChg chg="add del mod">
          <ac:chgData name="SANSKAR HOOD" userId="9cb245d9d1b71acf" providerId="LiveId" clId="{D07D2230-C402-4E17-9588-D997A7011F67}" dt="2024-11-14T04:28:08.417" v="3498" actId="14100"/>
          <ac:grpSpMkLst>
            <pc:docMk/>
            <pc:sldMk cId="2517120131" sldId="290"/>
            <ac:grpSpMk id="171" creationId="{DB751EE6-6C31-3AED-EB73-B8C605EFA09A}"/>
          </ac:grpSpMkLst>
        </pc:grpChg>
        <pc:grpChg chg="add del">
          <ac:chgData name="SANSKAR HOOD" userId="9cb245d9d1b71acf" providerId="LiveId" clId="{D07D2230-C402-4E17-9588-D997A7011F67}" dt="2024-11-13T14:05:57.150" v="3260" actId="478"/>
          <ac:grpSpMkLst>
            <pc:docMk/>
            <pc:sldMk cId="2517120131" sldId="290"/>
            <ac:grpSpMk id="175" creationId="{B7DE7EC0-25BF-2E04-3741-5EB7AE3F5855}"/>
          </ac:grpSpMkLst>
        </pc:grpChg>
        <pc:picChg chg="add mod">
          <ac:chgData name="SANSKAR HOOD" userId="9cb245d9d1b71acf" providerId="LiveId" clId="{D07D2230-C402-4E17-9588-D997A7011F67}" dt="2024-11-14T04:12:17.037" v="3373" actId="1076"/>
          <ac:picMkLst>
            <pc:docMk/>
            <pc:sldMk cId="2517120131" sldId="290"/>
            <ac:picMk id="3" creationId="{9CC971A1-D3CF-4DFE-2195-D83C7B67279E}"/>
          </ac:picMkLst>
        </pc:picChg>
        <pc:picChg chg="add del">
          <ac:chgData name="SANSKAR HOOD" userId="9cb245d9d1b71acf" providerId="LiveId" clId="{D07D2230-C402-4E17-9588-D997A7011F67}" dt="2024-11-14T04:03:01.862" v="3283" actId="478"/>
          <ac:picMkLst>
            <pc:docMk/>
            <pc:sldMk cId="2517120131" sldId="290"/>
            <ac:picMk id="5" creationId="{638D21A8-7794-9603-1107-5AD6F94044C4}"/>
          </ac:picMkLst>
        </pc:picChg>
        <pc:picChg chg="add mod">
          <ac:chgData name="SANSKAR HOOD" userId="9cb245d9d1b71acf" providerId="LiveId" clId="{D07D2230-C402-4E17-9588-D997A7011F67}" dt="2024-11-14T04:12:20.287" v="3374" actId="1076"/>
          <ac:picMkLst>
            <pc:docMk/>
            <pc:sldMk cId="2517120131" sldId="290"/>
            <ac:picMk id="7" creationId="{F4C4E88B-056C-C7AF-EDA3-3F3B68D6D1FE}"/>
          </ac:picMkLst>
        </pc:picChg>
        <pc:picChg chg="add mod">
          <ac:chgData name="SANSKAR HOOD" userId="9cb245d9d1b71acf" providerId="LiveId" clId="{D07D2230-C402-4E17-9588-D997A7011F67}" dt="2024-11-14T04:12:29.931" v="3377" actId="1076"/>
          <ac:picMkLst>
            <pc:docMk/>
            <pc:sldMk cId="2517120131" sldId="290"/>
            <ac:picMk id="9" creationId="{8DAD7C4C-7884-44C6-301A-8A4EF2C18596}"/>
          </ac:picMkLst>
        </pc:picChg>
        <pc:picChg chg="add mod">
          <ac:chgData name="SANSKAR HOOD" userId="9cb245d9d1b71acf" providerId="LiveId" clId="{D07D2230-C402-4E17-9588-D997A7011F67}" dt="2024-11-14T04:12:26.997" v="3376" actId="1076"/>
          <ac:picMkLst>
            <pc:docMk/>
            <pc:sldMk cId="2517120131" sldId="290"/>
            <ac:picMk id="12" creationId="{0E42DB79-2AF8-9EC5-8BED-D07C2F4B4D7C}"/>
          </ac:picMkLst>
        </pc:picChg>
        <pc:picChg chg="add del">
          <ac:chgData name="SANSKAR HOOD" userId="9cb245d9d1b71acf" providerId="LiveId" clId="{D07D2230-C402-4E17-9588-D997A7011F67}" dt="2024-11-13T14:06:13.122" v="3262" actId="478"/>
          <ac:picMkLst>
            <pc:docMk/>
            <pc:sldMk cId="2517120131" sldId="290"/>
            <ac:picMk id="12" creationId="{331A948D-8B43-8010-7333-C95816B5D0D8}"/>
          </ac:picMkLst>
        </pc:picChg>
        <pc:picChg chg="add mod">
          <ac:chgData name="SANSKAR HOOD" userId="9cb245d9d1b71acf" providerId="LiveId" clId="{D07D2230-C402-4E17-9588-D997A7011F67}" dt="2024-11-14T04:13:19.367" v="3380" actId="1076"/>
          <ac:picMkLst>
            <pc:docMk/>
            <pc:sldMk cId="2517120131" sldId="290"/>
            <ac:picMk id="13" creationId="{24E7E71F-3246-F520-BAAC-C2ACE40AC7BB}"/>
          </ac:picMkLst>
        </pc:picChg>
        <pc:picChg chg="add del">
          <ac:chgData name="SANSKAR HOOD" userId="9cb245d9d1b71acf" providerId="LiveId" clId="{D07D2230-C402-4E17-9588-D997A7011F67}" dt="2024-11-13T14:06:11.400" v="3261" actId="478"/>
          <ac:picMkLst>
            <pc:docMk/>
            <pc:sldMk cId="2517120131" sldId="290"/>
            <ac:picMk id="13" creationId="{2533E337-D8AD-E5F6-24BE-4499CEE634EA}"/>
          </ac:picMkLst>
        </pc:picChg>
        <pc:picChg chg="add mod">
          <ac:chgData name="SANSKAR HOOD" userId="9cb245d9d1b71acf" providerId="LiveId" clId="{D07D2230-C402-4E17-9588-D997A7011F67}" dt="2024-11-14T04:17:16.278" v="3410" actId="1076"/>
          <ac:picMkLst>
            <pc:docMk/>
            <pc:sldMk cId="2517120131" sldId="290"/>
            <ac:picMk id="14" creationId="{D5FC013E-D8A0-A1D8-FBC5-78A1AB391F1D}"/>
          </ac:picMkLst>
        </pc:picChg>
        <pc:picChg chg="add mod">
          <ac:chgData name="SANSKAR HOOD" userId="9cb245d9d1b71acf" providerId="LiveId" clId="{D07D2230-C402-4E17-9588-D997A7011F67}" dt="2024-11-14T04:19:06.422" v="3447" actId="14100"/>
          <ac:picMkLst>
            <pc:docMk/>
            <pc:sldMk cId="2517120131" sldId="290"/>
            <ac:picMk id="15" creationId="{57CB5524-884C-EA70-C499-74BCAFD5FC56}"/>
          </ac:picMkLst>
        </pc:picChg>
        <pc:picChg chg="add mod">
          <ac:chgData name="SANSKAR HOOD" userId="9cb245d9d1b71acf" providerId="LiveId" clId="{D07D2230-C402-4E17-9588-D997A7011F67}" dt="2024-11-14T04:28:18.039" v="3500" actId="1076"/>
          <ac:picMkLst>
            <pc:docMk/>
            <pc:sldMk cId="2517120131" sldId="290"/>
            <ac:picMk id="16" creationId="{FFACA181-186F-FDD5-17FB-20C3C7BFD4A5}"/>
          </ac:picMkLst>
        </pc:picChg>
        <pc:picChg chg="add mod">
          <ac:chgData name="SANSKAR HOOD" userId="9cb245d9d1b71acf" providerId="LiveId" clId="{D07D2230-C402-4E17-9588-D997A7011F67}" dt="2024-11-14T04:13:11.090" v="3378" actId="164"/>
          <ac:picMkLst>
            <pc:docMk/>
            <pc:sldMk cId="2517120131" sldId="290"/>
            <ac:picMk id="17" creationId="{B632B5B2-6EAD-3AC3-4D93-8E34A38D0C0C}"/>
          </ac:picMkLst>
        </pc:picChg>
        <pc:picChg chg="add mod">
          <ac:chgData name="SANSKAR HOOD" userId="9cb245d9d1b71acf" providerId="LiveId" clId="{D07D2230-C402-4E17-9588-D997A7011F67}" dt="2024-11-14T04:13:11.090" v="3378" actId="164"/>
          <ac:picMkLst>
            <pc:docMk/>
            <pc:sldMk cId="2517120131" sldId="290"/>
            <ac:picMk id="18" creationId="{4FFE66B2-B84B-FC9A-970A-83F223DC6F42}"/>
          </ac:picMkLst>
        </pc:picChg>
        <pc:picChg chg="add mod">
          <ac:chgData name="SANSKAR HOOD" userId="9cb245d9d1b71acf" providerId="LiveId" clId="{D07D2230-C402-4E17-9588-D997A7011F67}" dt="2024-11-14T04:13:11.090" v="3378" actId="164"/>
          <ac:picMkLst>
            <pc:docMk/>
            <pc:sldMk cId="2517120131" sldId="290"/>
            <ac:picMk id="19" creationId="{55D5D9AF-AF86-EDC4-3357-A11FB95B0480}"/>
          </ac:picMkLst>
        </pc:picChg>
        <pc:picChg chg="add mod">
          <ac:chgData name="SANSKAR HOOD" userId="9cb245d9d1b71acf" providerId="LiveId" clId="{D07D2230-C402-4E17-9588-D997A7011F67}" dt="2024-11-14T04:19:10.374" v="3448" actId="14100"/>
          <ac:picMkLst>
            <pc:docMk/>
            <pc:sldMk cId="2517120131" sldId="290"/>
            <ac:picMk id="20" creationId="{BFF57E35-8C01-AE67-0975-E991B0EA4F81}"/>
          </ac:picMkLst>
        </pc:picChg>
        <pc:picChg chg="add mod">
          <ac:chgData name="SANSKAR HOOD" userId="9cb245d9d1b71acf" providerId="LiveId" clId="{D07D2230-C402-4E17-9588-D997A7011F67}" dt="2024-11-14T04:19:18.599" v="3449" actId="14100"/>
          <ac:picMkLst>
            <pc:docMk/>
            <pc:sldMk cId="2517120131" sldId="290"/>
            <ac:picMk id="21" creationId="{08FD7259-3E43-F412-E165-C21B3D83D1B3}"/>
          </ac:picMkLst>
        </pc:picChg>
        <pc:picChg chg="add mod">
          <ac:chgData name="SANSKAR HOOD" userId="9cb245d9d1b71acf" providerId="LiveId" clId="{D07D2230-C402-4E17-9588-D997A7011F67}" dt="2024-11-14T04:19:26.161" v="3451" actId="14100"/>
          <ac:picMkLst>
            <pc:docMk/>
            <pc:sldMk cId="2517120131" sldId="290"/>
            <ac:picMk id="22" creationId="{C39E94A3-62EE-AE75-CAB6-8B57C9F3368B}"/>
          </ac:picMkLst>
        </pc:picChg>
        <pc:picChg chg="add del mod">
          <ac:chgData name="SANSKAR HOOD" userId="9cb245d9d1b71acf" providerId="LiveId" clId="{D07D2230-C402-4E17-9588-D997A7011F67}" dt="2024-11-14T04:17:57.540" v="3422" actId="14100"/>
          <ac:picMkLst>
            <pc:docMk/>
            <pc:sldMk cId="2517120131" sldId="290"/>
            <ac:picMk id="181" creationId="{9F3F795D-C856-75B0-0C5D-C8F66513D84D}"/>
          </ac:picMkLst>
        </pc:picChg>
        <pc:cxnChg chg="add del">
          <ac:chgData name="SANSKAR HOOD" userId="9cb245d9d1b71acf" providerId="LiveId" clId="{D07D2230-C402-4E17-9588-D997A7011F67}" dt="2024-11-14T04:20:46.800" v="3459" actId="11529"/>
          <ac:cxnSpMkLst>
            <pc:docMk/>
            <pc:sldMk cId="2517120131" sldId="290"/>
            <ac:cxnSpMk id="27" creationId="{2679E96A-A87F-218A-63A6-D7868C0A0481}"/>
          </ac:cxnSpMkLst>
        </pc:cxnChg>
        <pc:cxnChg chg="add del">
          <ac:chgData name="SANSKAR HOOD" userId="9cb245d9d1b71acf" providerId="LiveId" clId="{D07D2230-C402-4E17-9588-D997A7011F67}" dt="2024-11-14T04:20:46.400" v="3458" actId="11529"/>
          <ac:cxnSpMkLst>
            <pc:docMk/>
            <pc:sldMk cId="2517120131" sldId="290"/>
            <ac:cxnSpMk id="28" creationId="{BC9942D8-68DB-0077-1E9E-3176B311EE54}"/>
          </ac:cxnSpMkLst>
        </pc:cxnChg>
        <pc:cxnChg chg="add del">
          <ac:chgData name="SANSKAR HOOD" userId="9cb245d9d1b71acf" providerId="LiveId" clId="{D07D2230-C402-4E17-9588-D997A7011F67}" dt="2024-11-14T04:20:46.091" v="3457" actId="11529"/>
          <ac:cxnSpMkLst>
            <pc:docMk/>
            <pc:sldMk cId="2517120131" sldId="290"/>
            <ac:cxnSpMk id="30" creationId="{78A0B149-F770-4E35-15B4-CD3E3759510B}"/>
          </ac:cxnSpMkLst>
        </pc:cxnChg>
        <pc:cxnChg chg="add del">
          <ac:chgData name="SANSKAR HOOD" userId="9cb245d9d1b71acf" providerId="LiveId" clId="{D07D2230-C402-4E17-9588-D997A7011F67}" dt="2024-11-14T04:20:45.746" v="3456" actId="11529"/>
          <ac:cxnSpMkLst>
            <pc:docMk/>
            <pc:sldMk cId="2517120131" sldId="290"/>
            <ac:cxnSpMk id="32" creationId="{094FD322-59EC-F41C-C8B2-7CB2EF452BDE}"/>
          </ac:cxnSpMkLst>
        </pc:cxnChg>
        <pc:cxnChg chg="add">
          <ac:chgData name="SANSKAR HOOD" userId="9cb245d9d1b71acf" providerId="LiveId" clId="{D07D2230-C402-4E17-9588-D997A7011F67}" dt="2024-11-14T04:21:58.689" v="3462" actId="11529"/>
          <ac:cxnSpMkLst>
            <pc:docMk/>
            <pc:sldMk cId="2517120131" sldId="290"/>
            <ac:cxnSpMk id="35" creationId="{0F3CB097-C7A8-ACE4-2C15-05E38B8EAB19}"/>
          </ac:cxnSpMkLst>
        </pc:cxnChg>
        <pc:cxnChg chg="add mod">
          <ac:chgData name="SANSKAR HOOD" userId="9cb245d9d1b71acf" providerId="LiveId" clId="{D07D2230-C402-4E17-9588-D997A7011F67}" dt="2024-11-14T04:22:20.868" v="3467" actId="14100"/>
          <ac:cxnSpMkLst>
            <pc:docMk/>
            <pc:sldMk cId="2517120131" sldId="290"/>
            <ac:cxnSpMk id="36" creationId="{CCD7B716-71AC-35D8-ABD4-928A9DCBCF6E}"/>
          </ac:cxnSpMkLst>
        </pc:cxnChg>
        <pc:cxnChg chg="add del mod">
          <ac:chgData name="SANSKAR HOOD" userId="9cb245d9d1b71acf" providerId="LiveId" clId="{D07D2230-C402-4E17-9588-D997A7011F67}" dt="2024-11-14T04:22:59.370" v="3475" actId="478"/>
          <ac:cxnSpMkLst>
            <pc:docMk/>
            <pc:sldMk cId="2517120131" sldId="290"/>
            <ac:cxnSpMk id="40" creationId="{E377A295-2B46-2975-D5B8-0112096BF781}"/>
          </ac:cxnSpMkLst>
        </pc:cxnChg>
        <pc:cxnChg chg="add del mod">
          <ac:chgData name="SANSKAR HOOD" userId="9cb245d9d1b71acf" providerId="LiveId" clId="{D07D2230-C402-4E17-9588-D997A7011F67}" dt="2024-11-14T04:22:56.570" v="3474" actId="478"/>
          <ac:cxnSpMkLst>
            <pc:docMk/>
            <pc:sldMk cId="2517120131" sldId="290"/>
            <ac:cxnSpMk id="44" creationId="{DA4B72BB-4292-1D32-A1C9-D3F63E8BECAD}"/>
          </ac:cxnSpMkLst>
        </pc:cxnChg>
        <pc:cxnChg chg="add mod">
          <ac:chgData name="SANSKAR HOOD" userId="9cb245d9d1b71acf" providerId="LiveId" clId="{D07D2230-C402-4E17-9588-D997A7011F67}" dt="2024-11-14T04:23:27.219" v="3481" actId="14100"/>
          <ac:cxnSpMkLst>
            <pc:docMk/>
            <pc:sldMk cId="2517120131" sldId="290"/>
            <ac:cxnSpMk id="45" creationId="{3F129111-78E3-08F6-2E30-809A09FD26AB}"/>
          </ac:cxnSpMkLst>
        </pc:cxnChg>
        <pc:cxnChg chg="add mod">
          <ac:chgData name="SANSKAR HOOD" userId="9cb245d9d1b71acf" providerId="LiveId" clId="{D07D2230-C402-4E17-9588-D997A7011F67}" dt="2024-11-14T04:23:44.553" v="3484" actId="14100"/>
          <ac:cxnSpMkLst>
            <pc:docMk/>
            <pc:sldMk cId="2517120131" sldId="290"/>
            <ac:cxnSpMk id="50" creationId="{B39A67A8-0B47-1B69-C351-30728C227B3F}"/>
          </ac:cxnSpMkLst>
        </pc:cxnChg>
        <pc:cxnChg chg="add">
          <ac:chgData name="SANSKAR HOOD" userId="9cb245d9d1b71acf" providerId="LiveId" clId="{D07D2230-C402-4E17-9588-D997A7011F67}" dt="2024-11-14T04:24:04.225" v="3485" actId="11529"/>
          <ac:cxnSpMkLst>
            <pc:docMk/>
            <pc:sldMk cId="2517120131" sldId="290"/>
            <ac:cxnSpMk id="53" creationId="{4E9BE40C-666A-DB00-4C99-39E2F9772282}"/>
          </ac:cxnSpMkLst>
        </pc:cxnChg>
        <pc:cxnChg chg="add mod">
          <ac:chgData name="SANSKAR HOOD" userId="9cb245d9d1b71acf" providerId="LiveId" clId="{D07D2230-C402-4E17-9588-D997A7011F67}" dt="2024-11-14T04:26:01.358" v="3495" actId="14100"/>
          <ac:cxnSpMkLst>
            <pc:docMk/>
            <pc:sldMk cId="2517120131" sldId="290"/>
            <ac:cxnSpMk id="54" creationId="{95B525A8-D350-4ECC-77F9-86B1ACC7EB4B}"/>
          </ac:cxnSpMkLst>
        </pc:cxnChg>
        <pc:cxnChg chg="add mod">
          <ac:chgData name="SANSKAR HOOD" userId="9cb245d9d1b71acf" providerId="LiveId" clId="{D07D2230-C402-4E17-9588-D997A7011F67}" dt="2024-11-14T04:30:52.822" v="3503" actId="14100"/>
          <ac:cxnSpMkLst>
            <pc:docMk/>
            <pc:sldMk cId="2517120131" sldId="290"/>
            <ac:cxnSpMk id="55" creationId="{B4B40995-B8D6-E4A6-95E0-62DA3E0D9122}"/>
          </ac:cxnSpMkLst>
        </pc:cxnChg>
        <pc:cxnChg chg="add mod">
          <ac:chgData name="SANSKAR HOOD" userId="9cb245d9d1b71acf" providerId="LiveId" clId="{D07D2230-C402-4E17-9588-D997A7011F67}" dt="2024-11-14T04:25:35.757" v="3491" actId="1076"/>
          <ac:cxnSpMkLst>
            <pc:docMk/>
            <pc:sldMk cId="2517120131" sldId="290"/>
            <ac:cxnSpMk id="56" creationId="{6BA2805A-6877-2324-A67B-C8E45460E713}"/>
          </ac:cxnSpMkLst>
        </pc:cxnChg>
      </pc:sldChg>
      <pc:sldChg chg="delSp modSp add mod">
        <pc:chgData name="SANSKAR HOOD" userId="9cb245d9d1b71acf" providerId="LiveId" clId="{D07D2230-C402-4E17-9588-D997A7011F67}" dt="2024-11-14T04:50:03.323" v="3553" actId="14100"/>
        <pc:sldMkLst>
          <pc:docMk/>
          <pc:sldMk cId="3518410561" sldId="291"/>
        </pc:sldMkLst>
        <pc:picChg chg="del">
          <ac:chgData name="SANSKAR HOOD" userId="9cb245d9d1b71acf" providerId="LiveId" clId="{D07D2230-C402-4E17-9588-D997A7011F67}" dt="2024-11-14T04:49:45.300" v="3550" actId="478"/>
          <ac:picMkLst>
            <pc:docMk/>
            <pc:sldMk cId="3518410561" sldId="291"/>
            <ac:picMk id="3" creationId="{BAA46456-D010-5143-4CD3-A93FDD38B706}"/>
          </ac:picMkLst>
        </pc:picChg>
        <pc:picChg chg="mod">
          <ac:chgData name="SANSKAR HOOD" userId="9cb245d9d1b71acf" providerId="LiveId" clId="{D07D2230-C402-4E17-9588-D997A7011F67}" dt="2024-11-14T04:50:03.323" v="3553" actId="14100"/>
          <ac:picMkLst>
            <pc:docMk/>
            <pc:sldMk cId="3518410561" sldId="291"/>
            <ac:picMk id="5" creationId="{BDB5D981-828F-999E-5223-F45A3E73772C}"/>
          </ac:picMkLst>
        </pc:picChg>
      </pc:sldChg>
      <pc:sldChg chg="addSp delSp modSp new mod">
        <pc:chgData name="SANSKAR HOOD" userId="9cb245d9d1b71acf" providerId="LiveId" clId="{D07D2230-C402-4E17-9588-D997A7011F67}" dt="2024-11-26T06:40:48.470" v="3664" actId="1076"/>
        <pc:sldMkLst>
          <pc:docMk/>
          <pc:sldMk cId="2182586875" sldId="292"/>
        </pc:sldMkLst>
        <pc:spChg chg="del">
          <ac:chgData name="SANSKAR HOOD" userId="9cb245d9d1b71acf" providerId="LiveId" clId="{D07D2230-C402-4E17-9588-D997A7011F67}" dt="2024-11-26T06:37:10.551" v="3603" actId="478"/>
          <ac:spMkLst>
            <pc:docMk/>
            <pc:sldMk cId="2182586875" sldId="292"/>
            <ac:spMk id="2" creationId="{8C3682AE-2D12-B085-0999-C51BABFFD98F}"/>
          </ac:spMkLst>
        </pc:spChg>
        <pc:spChg chg="del mod">
          <ac:chgData name="SANSKAR HOOD" userId="9cb245d9d1b71acf" providerId="LiveId" clId="{D07D2230-C402-4E17-9588-D997A7011F67}" dt="2024-11-26T06:40:37.855" v="3659" actId="478"/>
          <ac:spMkLst>
            <pc:docMk/>
            <pc:sldMk cId="2182586875" sldId="292"/>
            <ac:spMk id="3" creationId="{574CD5E5-C820-05A9-3BCF-B6838FB5AF72}"/>
          </ac:spMkLst>
        </pc:spChg>
        <pc:spChg chg="add del mod">
          <ac:chgData name="SANSKAR HOOD" userId="9cb245d9d1b71acf" providerId="LiveId" clId="{D07D2230-C402-4E17-9588-D997A7011F67}" dt="2024-11-26T06:40:40.808" v="3660" actId="478"/>
          <ac:spMkLst>
            <pc:docMk/>
            <pc:sldMk cId="2182586875" sldId="292"/>
            <ac:spMk id="5" creationId="{D3C5E6A8-6DC0-9DC9-04BB-0682CB5E9FD0}"/>
          </ac:spMkLst>
        </pc:spChg>
        <pc:picChg chg="add mod">
          <ac:chgData name="SANSKAR HOOD" userId="9cb245d9d1b71acf" providerId="LiveId" clId="{D07D2230-C402-4E17-9588-D997A7011F67}" dt="2024-11-26T06:40:48.470" v="3664" actId="1076"/>
          <ac:picMkLst>
            <pc:docMk/>
            <pc:sldMk cId="2182586875" sldId="292"/>
            <ac:picMk id="1026" creationId="{26B70A6B-80A0-4199-80F1-9423F7891027}"/>
          </ac:picMkLst>
        </pc:picChg>
      </pc:sldChg>
      <pc:sldChg chg="add">
        <pc:chgData name="SANSKAR HOOD" userId="9cb245d9d1b71acf" providerId="LiveId" clId="{D07D2230-C402-4E17-9588-D997A7011F67}" dt="2024-11-26T07:08:05.391" v="3672"/>
        <pc:sldMkLst>
          <pc:docMk/>
          <pc:sldMk cId="1766864826" sldId="293"/>
        </pc:sldMkLst>
      </pc:sldChg>
      <pc:sldChg chg="add del setBg">
        <pc:chgData name="SANSKAR HOOD" userId="9cb245d9d1b71acf" providerId="LiveId" clId="{D07D2230-C402-4E17-9588-D997A7011F67}" dt="2024-11-26T07:07:47.868" v="3671"/>
        <pc:sldMkLst>
          <pc:docMk/>
          <pc:sldMk cId="3646803439" sldId="293"/>
        </pc:sldMkLst>
      </pc:sldChg>
      <pc:sldChg chg="new del">
        <pc:chgData name="SANSKAR HOOD" userId="9cb245d9d1b71acf" providerId="LiveId" clId="{D07D2230-C402-4E17-9588-D997A7011F67}" dt="2024-12-01T10:18:24.643" v="4031" actId="47"/>
        <pc:sldMkLst>
          <pc:docMk/>
          <pc:sldMk cId="2801001181" sldId="294"/>
        </pc:sldMkLst>
      </pc:sldChg>
      <pc:sldMasterChg chg="delSldLayout">
        <pc:chgData name="SANSKAR HOOD" userId="9cb245d9d1b71acf" providerId="LiveId" clId="{D07D2230-C402-4E17-9588-D997A7011F67}" dt="2024-11-11T16:57:28.776" v="1908" actId="47"/>
        <pc:sldMasterMkLst>
          <pc:docMk/>
          <pc:sldMasterMk cId="0" sldId="2147483659"/>
        </pc:sldMasterMkLst>
        <pc:sldLayoutChg chg="del">
          <pc:chgData name="SANSKAR HOOD" userId="9cb245d9d1b71acf" providerId="LiveId" clId="{D07D2230-C402-4E17-9588-D997A7011F67}" dt="2024-11-11T05:23:33.222" v="319" actId="47"/>
          <pc:sldLayoutMkLst>
            <pc:docMk/>
            <pc:sldMasterMk cId="0" sldId="2147483659"/>
            <pc:sldLayoutMk cId="0" sldId="2147483649"/>
          </pc:sldLayoutMkLst>
        </pc:sldLayoutChg>
        <pc:sldLayoutChg chg="del">
          <pc:chgData name="SANSKAR HOOD" userId="9cb245d9d1b71acf" providerId="LiveId" clId="{D07D2230-C402-4E17-9588-D997A7011F67}" dt="2024-11-11T16:57:28.776" v="1908" actId="47"/>
          <pc:sldLayoutMkLst>
            <pc:docMk/>
            <pc:sldMasterMk cId="0" sldId="2147483659"/>
            <pc:sldLayoutMk cId="0" sldId="2147483650"/>
          </pc:sldLayoutMkLst>
        </pc:sldLayoutChg>
      </pc:sldMasterChg>
    </pc:docChg>
  </pc:docChgLst>
  <pc:docChgLst>
    <pc:chgData name="Guest User" providerId="Windows Live" clId="Web-{A5D10E8A-9525-5B0C-3E5F-FF14AC9EEF0A}"/>
    <pc:docChg chg="modSld">
      <pc:chgData name="Guest User" userId="" providerId="Windows Live" clId="Web-{A5D10E8A-9525-5B0C-3E5F-FF14AC9EEF0A}" dt="2024-11-11T18:00:44.835" v="62"/>
      <pc:docMkLst>
        <pc:docMk/>
      </pc:docMkLst>
      <pc:sldChg chg="delSp modSp">
        <pc:chgData name="Guest User" userId="" providerId="Windows Live" clId="Web-{A5D10E8A-9525-5B0C-3E5F-FF14AC9EEF0A}" dt="2024-11-11T18:00:44.835" v="62"/>
        <pc:sldMkLst>
          <pc:docMk/>
          <pc:sldMk cId="1336535723" sldId="281"/>
        </pc:sldMkLst>
        <pc:spChg chg="del">
          <ac:chgData name="Guest User" userId="" providerId="Windows Live" clId="Web-{A5D10E8A-9525-5B0C-3E5F-FF14AC9EEF0A}" dt="2024-11-11T17:59:43.504" v="2"/>
          <ac:spMkLst>
            <pc:docMk/>
            <pc:sldMk cId="1336535723" sldId="281"/>
            <ac:spMk id="503" creationId="{776F0ADF-24D5-2DCC-C17A-7217DB6144DA}"/>
          </ac:spMkLst>
        </pc:spChg>
        <pc:spChg chg="del">
          <ac:chgData name="Guest User" userId="" providerId="Windows Live" clId="Web-{A5D10E8A-9525-5B0C-3E5F-FF14AC9EEF0A}" dt="2024-11-11T17:59:49.239" v="11"/>
          <ac:spMkLst>
            <pc:docMk/>
            <pc:sldMk cId="1336535723" sldId="281"/>
            <ac:spMk id="504" creationId="{78414676-ABC4-DEB2-51BB-80ABCE7FCC7F}"/>
          </ac:spMkLst>
        </pc:spChg>
        <pc:spChg chg="del">
          <ac:chgData name="Guest User" userId="" providerId="Windows Live" clId="Web-{A5D10E8A-9525-5B0C-3E5F-FF14AC9EEF0A}" dt="2024-11-11T17:59:51.895" v="15"/>
          <ac:spMkLst>
            <pc:docMk/>
            <pc:sldMk cId="1336535723" sldId="281"/>
            <ac:spMk id="505" creationId="{4EA80C20-F718-C1AB-1FA8-AE9E71379087}"/>
          </ac:spMkLst>
        </pc:spChg>
        <pc:spChg chg="del">
          <ac:chgData name="Guest User" userId="" providerId="Windows Live" clId="Web-{A5D10E8A-9525-5B0C-3E5F-FF14AC9EEF0A}" dt="2024-11-11T18:00:21.896" v="46"/>
          <ac:spMkLst>
            <pc:docMk/>
            <pc:sldMk cId="1336535723" sldId="281"/>
            <ac:spMk id="506" creationId="{D3C9ED25-CAD2-8786-14CF-98D873A4C393}"/>
          </ac:spMkLst>
        </pc:spChg>
        <pc:spChg chg="del">
          <ac:chgData name="Guest User" userId="" providerId="Windows Live" clId="Web-{A5D10E8A-9525-5B0C-3E5F-FF14AC9EEF0A}" dt="2024-11-11T17:59:49.801" v="12"/>
          <ac:spMkLst>
            <pc:docMk/>
            <pc:sldMk cId="1336535723" sldId="281"/>
            <ac:spMk id="507" creationId="{F5BD684F-80C2-2531-D289-298C2B7F006E}"/>
          </ac:spMkLst>
        </pc:spChg>
        <pc:spChg chg="del">
          <ac:chgData name="Guest User" userId="" providerId="Windows Live" clId="Web-{A5D10E8A-9525-5B0C-3E5F-FF14AC9EEF0A}" dt="2024-11-11T18:00:20.865" v="44"/>
          <ac:spMkLst>
            <pc:docMk/>
            <pc:sldMk cId="1336535723" sldId="281"/>
            <ac:spMk id="508" creationId="{3C3A8BEA-6A89-EF0A-4E56-2E193039215C}"/>
          </ac:spMkLst>
        </pc:spChg>
        <pc:spChg chg="del">
          <ac:chgData name="Guest User" userId="" providerId="Windows Live" clId="Web-{A5D10E8A-9525-5B0C-3E5F-FF14AC9EEF0A}" dt="2024-11-11T17:59:45.676" v="5"/>
          <ac:spMkLst>
            <pc:docMk/>
            <pc:sldMk cId="1336535723" sldId="281"/>
            <ac:spMk id="509" creationId="{A3DEF852-D4EA-594A-C455-039142FEE7D1}"/>
          </ac:spMkLst>
        </pc:spChg>
        <pc:spChg chg="del">
          <ac:chgData name="Guest User" userId="" providerId="Windows Live" clId="Web-{A5D10E8A-9525-5B0C-3E5F-FF14AC9EEF0A}" dt="2024-11-11T17:59:48.770" v="10"/>
          <ac:spMkLst>
            <pc:docMk/>
            <pc:sldMk cId="1336535723" sldId="281"/>
            <ac:spMk id="510" creationId="{9BAA41B2-3200-555F-D16A-3A431F3CE970}"/>
          </ac:spMkLst>
        </pc:spChg>
        <pc:spChg chg="del">
          <ac:chgData name="Guest User" userId="" providerId="Windows Live" clId="Web-{A5D10E8A-9525-5B0C-3E5F-FF14AC9EEF0A}" dt="2024-11-11T17:59:44.285" v="3"/>
          <ac:spMkLst>
            <pc:docMk/>
            <pc:sldMk cId="1336535723" sldId="281"/>
            <ac:spMk id="511" creationId="{5A81E04A-3FE7-13F4-A328-9BCB3FA78248}"/>
          </ac:spMkLst>
        </pc:spChg>
        <pc:spChg chg="del">
          <ac:chgData name="Guest User" userId="" providerId="Windows Live" clId="Web-{A5D10E8A-9525-5B0C-3E5F-FF14AC9EEF0A}" dt="2024-11-11T17:59:50.676" v="13"/>
          <ac:spMkLst>
            <pc:docMk/>
            <pc:sldMk cId="1336535723" sldId="281"/>
            <ac:spMk id="512" creationId="{071FA436-8C4F-3CA8-33CF-C84E77E28C2A}"/>
          </ac:spMkLst>
        </pc:spChg>
        <pc:spChg chg="del">
          <ac:chgData name="Guest User" userId="" providerId="Windows Live" clId="Web-{A5D10E8A-9525-5B0C-3E5F-FF14AC9EEF0A}" dt="2024-11-11T18:00:18.693" v="41"/>
          <ac:spMkLst>
            <pc:docMk/>
            <pc:sldMk cId="1336535723" sldId="281"/>
            <ac:spMk id="513" creationId="{81CFEBCE-5DAA-8F69-5305-461026675966}"/>
          </ac:spMkLst>
        </pc:spChg>
        <pc:spChg chg="del">
          <ac:chgData name="Guest User" userId="" providerId="Windows Live" clId="Web-{A5D10E8A-9525-5B0C-3E5F-FF14AC9EEF0A}" dt="2024-11-11T18:00:20.302" v="43"/>
          <ac:spMkLst>
            <pc:docMk/>
            <pc:sldMk cId="1336535723" sldId="281"/>
            <ac:spMk id="514" creationId="{E8A89329-5697-ECD9-94A9-19E2E54D32F0}"/>
          </ac:spMkLst>
        </pc:spChg>
        <pc:spChg chg="del">
          <ac:chgData name="Guest User" userId="" providerId="Windows Live" clId="Web-{A5D10E8A-9525-5B0C-3E5F-FF14AC9EEF0A}" dt="2024-11-11T18:00:19.130" v="42"/>
          <ac:spMkLst>
            <pc:docMk/>
            <pc:sldMk cId="1336535723" sldId="281"/>
            <ac:spMk id="515" creationId="{E11BAD94-627A-EB9D-6D1F-C530143E57D5}"/>
          </ac:spMkLst>
        </pc:spChg>
        <pc:spChg chg="del">
          <ac:chgData name="Guest User" userId="" providerId="Windows Live" clId="Web-{A5D10E8A-9525-5B0C-3E5F-FF14AC9EEF0A}" dt="2024-11-11T17:59:48.223" v="9"/>
          <ac:spMkLst>
            <pc:docMk/>
            <pc:sldMk cId="1336535723" sldId="281"/>
            <ac:spMk id="516" creationId="{3AE41FCD-B821-B23D-4C7A-69F42E4D9CF4}"/>
          </ac:spMkLst>
        </pc:spChg>
        <pc:spChg chg="del">
          <ac:chgData name="Guest User" userId="" providerId="Windows Live" clId="Web-{A5D10E8A-9525-5B0C-3E5F-FF14AC9EEF0A}" dt="2024-11-11T18:00:21.380" v="45"/>
          <ac:spMkLst>
            <pc:docMk/>
            <pc:sldMk cId="1336535723" sldId="281"/>
            <ac:spMk id="517" creationId="{EB925A73-2BBB-223A-1084-2BD656547E34}"/>
          </ac:spMkLst>
        </pc:spChg>
        <pc:spChg chg="del">
          <ac:chgData name="Guest User" userId="" providerId="Windows Live" clId="Web-{A5D10E8A-9525-5B0C-3E5F-FF14AC9EEF0A}" dt="2024-11-11T17:59:52.895" v="17"/>
          <ac:spMkLst>
            <pc:docMk/>
            <pc:sldMk cId="1336535723" sldId="281"/>
            <ac:spMk id="518" creationId="{0EDC7145-6E34-ACD8-5B90-87856F94A602}"/>
          </ac:spMkLst>
        </pc:spChg>
        <pc:spChg chg="del">
          <ac:chgData name="Guest User" userId="" providerId="Windows Live" clId="Web-{A5D10E8A-9525-5B0C-3E5F-FF14AC9EEF0A}" dt="2024-11-11T17:59:45.082" v="4"/>
          <ac:spMkLst>
            <pc:docMk/>
            <pc:sldMk cId="1336535723" sldId="281"/>
            <ac:spMk id="519" creationId="{E3CCC96A-21DE-F48C-B4B3-63A9EF9F2BED}"/>
          </ac:spMkLst>
        </pc:spChg>
        <pc:spChg chg="del">
          <ac:chgData name="Guest User" userId="" providerId="Windows Live" clId="Web-{A5D10E8A-9525-5B0C-3E5F-FF14AC9EEF0A}" dt="2024-11-11T17:59:51.223" v="14"/>
          <ac:spMkLst>
            <pc:docMk/>
            <pc:sldMk cId="1336535723" sldId="281"/>
            <ac:spMk id="520" creationId="{A8C44973-01FF-FF2C-2537-9BF563A28B02}"/>
          </ac:spMkLst>
        </pc:spChg>
        <pc:spChg chg="del">
          <ac:chgData name="Guest User" userId="" providerId="Windows Live" clId="Web-{A5D10E8A-9525-5B0C-3E5F-FF14AC9EEF0A}" dt="2024-11-11T18:00:25.099" v="51"/>
          <ac:spMkLst>
            <pc:docMk/>
            <pc:sldMk cId="1336535723" sldId="281"/>
            <ac:spMk id="521" creationId="{11B25A84-06F6-DF8F-1F1C-E4509974E129}"/>
          </ac:spMkLst>
        </pc:spChg>
        <pc:spChg chg="del">
          <ac:chgData name="Guest User" userId="" providerId="Windows Live" clId="Web-{A5D10E8A-9525-5B0C-3E5F-FF14AC9EEF0A}" dt="2024-11-11T18:00:24.474" v="50"/>
          <ac:spMkLst>
            <pc:docMk/>
            <pc:sldMk cId="1336535723" sldId="281"/>
            <ac:spMk id="522" creationId="{D1BB048E-FDFD-8B8E-C7CF-75E6C233BC7E}"/>
          </ac:spMkLst>
        </pc:spChg>
        <pc:spChg chg="del">
          <ac:chgData name="Guest User" userId="" providerId="Windows Live" clId="Web-{A5D10E8A-9525-5B0C-3E5F-FF14AC9EEF0A}" dt="2024-11-11T18:00:23.709" v="49"/>
          <ac:spMkLst>
            <pc:docMk/>
            <pc:sldMk cId="1336535723" sldId="281"/>
            <ac:spMk id="523" creationId="{665D4DC3-236F-4227-A8AA-66D9048CC3ED}"/>
          </ac:spMkLst>
        </pc:spChg>
        <pc:spChg chg="del">
          <ac:chgData name="Guest User" userId="" providerId="Windows Live" clId="Web-{A5D10E8A-9525-5B0C-3E5F-FF14AC9EEF0A}" dt="2024-11-11T18:00:25.865" v="52"/>
          <ac:spMkLst>
            <pc:docMk/>
            <pc:sldMk cId="1336535723" sldId="281"/>
            <ac:spMk id="524" creationId="{8C79094A-D894-BE84-3259-F6732BAEB26D}"/>
          </ac:spMkLst>
        </pc:spChg>
        <pc:spChg chg="del">
          <ac:chgData name="Guest User" userId="" providerId="Windows Live" clId="Web-{A5D10E8A-9525-5B0C-3E5F-FF14AC9EEF0A}" dt="2024-11-11T17:59:41.082" v="0"/>
          <ac:spMkLst>
            <pc:docMk/>
            <pc:sldMk cId="1336535723" sldId="281"/>
            <ac:spMk id="525" creationId="{E50F3159-906D-DC74-112B-B292F91E9D3D}"/>
          </ac:spMkLst>
        </pc:spChg>
        <pc:spChg chg="del">
          <ac:chgData name="Guest User" userId="" providerId="Windows Live" clId="Web-{A5D10E8A-9525-5B0C-3E5F-FF14AC9EEF0A}" dt="2024-11-11T18:00:23.099" v="48"/>
          <ac:spMkLst>
            <pc:docMk/>
            <pc:sldMk cId="1336535723" sldId="281"/>
            <ac:spMk id="526" creationId="{7299CB4C-A02D-D736-9D1B-8EE2AA532DC2}"/>
          </ac:spMkLst>
        </pc:spChg>
        <pc:spChg chg="del">
          <ac:chgData name="Guest User" userId="" providerId="Windows Live" clId="Web-{A5D10E8A-9525-5B0C-3E5F-FF14AC9EEF0A}" dt="2024-11-11T17:59:41.801" v="1"/>
          <ac:spMkLst>
            <pc:docMk/>
            <pc:sldMk cId="1336535723" sldId="281"/>
            <ac:spMk id="527" creationId="{2B746776-AEA5-2E98-AA84-E24F84E45547}"/>
          </ac:spMkLst>
        </pc:spChg>
        <pc:spChg chg="del">
          <ac:chgData name="Guest User" userId="" providerId="Windows Live" clId="Web-{A5D10E8A-9525-5B0C-3E5F-FF14AC9EEF0A}" dt="2024-11-11T18:00:26.474" v="53"/>
          <ac:spMkLst>
            <pc:docMk/>
            <pc:sldMk cId="1336535723" sldId="281"/>
            <ac:spMk id="528" creationId="{13F43059-EAE0-D47F-221A-65BE256E8C7D}"/>
          </ac:spMkLst>
        </pc:spChg>
        <pc:spChg chg="del">
          <ac:chgData name="Guest User" userId="" providerId="Windows Live" clId="Web-{A5D10E8A-9525-5B0C-3E5F-FF14AC9EEF0A}" dt="2024-11-11T18:00:22.474" v="47"/>
          <ac:spMkLst>
            <pc:docMk/>
            <pc:sldMk cId="1336535723" sldId="281"/>
            <ac:spMk id="529" creationId="{1B0BFD8D-35B8-1966-B158-4FF5130A4A7D}"/>
          </ac:spMkLst>
        </pc:spChg>
        <pc:spChg chg="del">
          <ac:chgData name="Guest User" userId="" providerId="Windows Live" clId="Web-{A5D10E8A-9525-5B0C-3E5F-FF14AC9EEF0A}" dt="2024-11-11T17:59:47.301" v="8"/>
          <ac:spMkLst>
            <pc:docMk/>
            <pc:sldMk cId="1336535723" sldId="281"/>
            <ac:spMk id="530" creationId="{8838043B-F21D-791C-345E-BA32E0DF0BD0}"/>
          </ac:spMkLst>
        </pc:spChg>
        <pc:spChg chg="del">
          <ac:chgData name="Guest User" userId="" providerId="Windows Live" clId="Web-{A5D10E8A-9525-5B0C-3E5F-FF14AC9EEF0A}" dt="2024-11-11T17:59:46.770" v="7"/>
          <ac:spMkLst>
            <pc:docMk/>
            <pc:sldMk cId="1336535723" sldId="281"/>
            <ac:spMk id="531" creationId="{BD1350BD-8755-03C0-34CB-35D99B7A92A3}"/>
          </ac:spMkLst>
        </pc:spChg>
        <pc:spChg chg="del">
          <ac:chgData name="Guest User" userId="" providerId="Windows Live" clId="Web-{A5D10E8A-9525-5B0C-3E5F-FF14AC9EEF0A}" dt="2024-11-11T17:59:46.348" v="6"/>
          <ac:spMkLst>
            <pc:docMk/>
            <pc:sldMk cId="1336535723" sldId="281"/>
            <ac:spMk id="532" creationId="{E2A8E510-1AC1-CA62-D757-13534A0456C3}"/>
          </ac:spMkLst>
        </pc:spChg>
        <pc:spChg chg="del">
          <ac:chgData name="Guest User" userId="" providerId="Windows Live" clId="Web-{A5D10E8A-9525-5B0C-3E5F-FF14AC9EEF0A}" dt="2024-11-11T17:59:54.676" v="19"/>
          <ac:spMkLst>
            <pc:docMk/>
            <pc:sldMk cId="1336535723" sldId="281"/>
            <ac:spMk id="533" creationId="{2333F3CA-CC5F-E9C0-1964-0DAA232940DB}"/>
          </ac:spMkLst>
        </pc:spChg>
        <pc:spChg chg="del">
          <ac:chgData name="Guest User" userId="" providerId="Windows Live" clId="Web-{A5D10E8A-9525-5B0C-3E5F-FF14AC9EEF0A}" dt="2024-11-11T17:59:52.426" v="16"/>
          <ac:spMkLst>
            <pc:docMk/>
            <pc:sldMk cId="1336535723" sldId="281"/>
            <ac:spMk id="534" creationId="{D610C425-FBE7-5F01-E05E-34DC0EEECF7D}"/>
          </ac:spMkLst>
        </pc:spChg>
        <pc:spChg chg="del">
          <ac:chgData name="Guest User" userId="" providerId="Windows Live" clId="Web-{A5D10E8A-9525-5B0C-3E5F-FF14AC9EEF0A}" dt="2024-11-11T17:59:53.848" v="18"/>
          <ac:spMkLst>
            <pc:docMk/>
            <pc:sldMk cId="1336535723" sldId="281"/>
            <ac:spMk id="535" creationId="{E21C4844-C471-7FE9-0FDE-97B8A77D1750}"/>
          </ac:spMkLst>
        </pc:spChg>
        <pc:spChg chg="del mod">
          <ac:chgData name="Guest User" userId="" providerId="Windows Live" clId="Web-{A5D10E8A-9525-5B0C-3E5F-FF14AC9EEF0A}" dt="2024-11-11T18:00:41.709" v="59"/>
          <ac:spMkLst>
            <pc:docMk/>
            <pc:sldMk cId="1336535723" sldId="281"/>
            <ac:spMk id="536" creationId="{14EBA973-74BD-4BA3-E9C5-C3135FA7200C}"/>
          </ac:spMkLst>
        </pc:spChg>
        <pc:spChg chg="del mod">
          <ac:chgData name="Guest User" userId="" providerId="Windows Live" clId="Web-{A5D10E8A-9525-5B0C-3E5F-FF14AC9EEF0A}" dt="2024-11-11T18:00:44.835" v="62"/>
          <ac:spMkLst>
            <pc:docMk/>
            <pc:sldMk cId="1336535723" sldId="281"/>
            <ac:spMk id="537" creationId="{0193A592-8B37-47FA-654F-DC2BE48962E1}"/>
          </ac:spMkLst>
        </pc:spChg>
        <pc:spChg chg="del mod">
          <ac:chgData name="Guest User" userId="" providerId="Windows Live" clId="Web-{A5D10E8A-9525-5B0C-3E5F-FF14AC9EEF0A}" dt="2024-11-11T18:00:10.427" v="40"/>
          <ac:spMkLst>
            <pc:docMk/>
            <pc:sldMk cId="1336535723" sldId="281"/>
            <ac:spMk id="538" creationId="{6A3A54DD-7765-B60C-DB32-D288973DD6B8}"/>
          </ac:spMkLst>
        </pc:spChg>
      </pc:sldChg>
    </pc:docChg>
  </pc:docChgLst>
  <pc:docChgLst>
    <pc:chgData name="Guest User" providerId="Windows Live" clId="Web-{89F65EFD-7880-AF3F-E569-4D327DF400DD}"/>
    <pc:docChg chg="modSld">
      <pc:chgData name="Guest User" userId="" providerId="Windows Live" clId="Web-{89F65EFD-7880-AF3F-E569-4D327DF400DD}" dt="2024-11-11T17:19:41.461" v="6" actId="20577"/>
      <pc:docMkLst>
        <pc:docMk/>
      </pc:docMkLst>
      <pc:sldChg chg="modSp">
        <pc:chgData name="Guest User" userId="" providerId="Windows Live" clId="Web-{89F65EFD-7880-AF3F-E569-4D327DF400DD}" dt="2024-11-11T17:19:41.461" v="6" actId="20577"/>
        <pc:sldMkLst>
          <pc:docMk/>
          <pc:sldMk cId="0" sldId="259"/>
        </pc:sldMkLst>
        <pc:spChg chg="mod">
          <ac:chgData name="Guest User" userId="" providerId="Windows Live" clId="Web-{89F65EFD-7880-AF3F-E569-4D327DF400DD}" dt="2024-11-11T17:19:38.836" v="4" actId="20577"/>
          <ac:spMkLst>
            <pc:docMk/>
            <pc:sldMk cId="0" sldId="259"/>
            <ac:spMk id="2" creationId="{883F3CEA-4131-0A44-D5F2-908B65AFF958}"/>
          </ac:spMkLst>
        </pc:spChg>
        <pc:spChg chg="mod">
          <ac:chgData name="Guest User" userId="" providerId="Windows Live" clId="Web-{89F65EFD-7880-AF3F-E569-4D327DF400DD}" dt="2024-11-11T17:19:41.461" v="6" actId="20577"/>
          <ac:spMkLst>
            <pc:docMk/>
            <pc:sldMk cId="0" sldId="259"/>
            <ac:spMk id="4" creationId="{BAD7CADF-CEC2-2783-F9BE-1CAA594EE972}"/>
          </ac:spMkLst>
        </pc:spChg>
        <pc:spChg chg="mod">
          <ac:chgData name="Guest User" userId="" providerId="Windows Live" clId="Web-{89F65EFD-7880-AF3F-E569-4D327DF400DD}" dt="2024-11-11T17:19:31.508" v="2" actId="20577"/>
          <ac:spMkLst>
            <pc:docMk/>
            <pc:sldMk cId="0" sldId="259"/>
            <ac:spMk id="5" creationId="{9F895BE1-5473-CCC3-A97E-6C60EE703EB7}"/>
          </ac:spMkLst>
        </pc:spChg>
      </pc:sldChg>
      <pc:sldChg chg="modSp">
        <pc:chgData name="Guest User" userId="" providerId="Windows Live" clId="Web-{89F65EFD-7880-AF3F-E569-4D327DF400DD}" dt="2024-11-11T17:14:04.386" v="0" actId="20577"/>
        <pc:sldMkLst>
          <pc:docMk/>
          <pc:sldMk cId="0" sldId="260"/>
        </pc:sldMkLst>
        <pc:spChg chg="mod">
          <ac:chgData name="Guest User" userId="" providerId="Windows Live" clId="Web-{89F65EFD-7880-AF3F-E569-4D327DF400DD}" dt="2024-11-11T17:14:04.386" v="0" actId="20577"/>
          <ac:spMkLst>
            <pc:docMk/>
            <pc:sldMk cId="0" sldId="260"/>
            <ac:spMk id="161" creationId="{00000000-0000-0000-0000-000000000000}"/>
          </ac:spMkLst>
        </pc:spChg>
      </pc:sldChg>
    </pc:docChg>
  </pc:docChgLst>
  <pc:docChgLst>
    <pc:chgData name="Guest User" providerId="Windows Live" clId="Web-{FD626955-B98F-C050-5920-765EBAF575B0}"/>
    <pc:docChg chg="addSld delSld modSld">
      <pc:chgData name="Guest User" userId="" providerId="Windows Live" clId="Web-{FD626955-B98F-C050-5920-765EBAF575B0}" dt="2024-11-11T18:31:21.296" v="72" actId="1076"/>
      <pc:docMkLst>
        <pc:docMk/>
      </pc:docMkLst>
      <pc:sldChg chg="modSp">
        <pc:chgData name="Guest User" userId="" providerId="Windows Live" clId="Web-{FD626955-B98F-C050-5920-765EBAF575B0}" dt="2024-11-11T18:24:12.889" v="64" actId="1076"/>
        <pc:sldMkLst>
          <pc:docMk/>
          <pc:sldMk cId="0" sldId="260"/>
        </pc:sldMkLst>
        <pc:picChg chg="mod">
          <ac:chgData name="Guest User" userId="" providerId="Windows Live" clId="Web-{FD626955-B98F-C050-5920-765EBAF575B0}" dt="2024-11-11T18:24:12.889" v="64" actId="1076"/>
          <ac:picMkLst>
            <pc:docMk/>
            <pc:sldMk cId="0" sldId="260"/>
            <ac:picMk id="166" creationId="{00000000-0000-0000-0000-000000000000}"/>
          </ac:picMkLst>
        </pc:picChg>
      </pc:sldChg>
      <pc:sldChg chg="modSp">
        <pc:chgData name="Guest User" userId="" providerId="Windows Live" clId="Web-{FD626955-B98F-C050-5920-765EBAF575B0}" dt="2024-11-11T18:24:19.983" v="65" actId="1076"/>
        <pc:sldMkLst>
          <pc:docMk/>
          <pc:sldMk cId="0" sldId="261"/>
        </pc:sldMkLst>
        <pc:spChg chg="mod">
          <ac:chgData name="Guest User" userId="" providerId="Windows Live" clId="Web-{FD626955-B98F-C050-5920-765EBAF575B0}" dt="2024-11-11T18:23:44.685" v="62" actId="1076"/>
          <ac:spMkLst>
            <pc:docMk/>
            <pc:sldMk cId="0" sldId="261"/>
            <ac:spMk id="180" creationId="{00000000-0000-0000-0000-000000000000}"/>
          </ac:spMkLst>
        </pc:spChg>
        <pc:picChg chg="mod">
          <ac:chgData name="Guest User" userId="" providerId="Windows Live" clId="Web-{FD626955-B98F-C050-5920-765EBAF575B0}" dt="2024-11-11T18:24:19.983" v="65" actId="1076"/>
          <ac:picMkLst>
            <pc:docMk/>
            <pc:sldMk cId="0" sldId="261"/>
            <ac:picMk id="181" creationId="{00000000-0000-0000-0000-000000000000}"/>
          </ac:picMkLst>
        </pc:picChg>
      </pc:sldChg>
      <pc:sldChg chg="modSp">
        <pc:chgData name="Guest User" userId="" providerId="Windows Live" clId="Web-{FD626955-B98F-C050-5920-765EBAF575B0}" dt="2024-11-11T18:29:35.979" v="70" actId="1076"/>
        <pc:sldMkLst>
          <pc:docMk/>
          <pc:sldMk cId="0" sldId="264"/>
        </pc:sldMkLst>
        <pc:spChg chg="mod">
          <ac:chgData name="Guest User" userId="" providerId="Windows Live" clId="Web-{FD626955-B98F-C050-5920-765EBAF575B0}" dt="2024-11-11T18:29:35.979" v="70" actId="1076"/>
          <ac:spMkLst>
            <pc:docMk/>
            <pc:sldMk cId="0" sldId="264"/>
            <ac:spMk id="251" creationId="{00000000-0000-0000-0000-000000000000}"/>
          </ac:spMkLst>
        </pc:spChg>
      </pc:sldChg>
      <pc:sldChg chg="modSp">
        <pc:chgData name="Guest User" userId="" providerId="Windows Live" clId="Web-{FD626955-B98F-C050-5920-765EBAF575B0}" dt="2024-11-11T18:31:21.296" v="72" actId="1076"/>
        <pc:sldMkLst>
          <pc:docMk/>
          <pc:sldMk cId="0" sldId="265"/>
        </pc:sldMkLst>
        <pc:spChg chg="mod">
          <ac:chgData name="Guest User" userId="" providerId="Windows Live" clId="Web-{FD626955-B98F-C050-5920-765EBAF575B0}" dt="2024-11-11T18:23:23.622" v="61" actId="20577"/>
          <ac:spMkLst>
            <pc:docMk/>
            <pc:sldMk cId="0" sldId="265"/>
            <ac:spMk id="263" creationId="{00000000-0000-0000-0000-000000000000}"/>
          </ac:spMkLst>
        </pc:spChg>
        <pc:spChg chg="mod">
          <ac:chgData name="Guest User" userId="" providerId="Windows Live" clId="Web-{FD626955-B98F-C050-5920-765EBAF575B0}" dt="2024-11-11T18:23:17.372" v="60" actId="20577"/>
          <ac:spMkLst>
            <pc:docMk/>
            <pc:sldMk cId="0" sldId="265"/>
            <ac:spMk id="264" creationId="{00000000-0000-0000-0000-000000000000}"/>
          </ac:spMkLst>
        </pc:spChg>
        <pc:grpChg chg="mod">
          <ac:chgData name="Guest User" userId="" providerId="Windows Live" clId="Web-{FD626955-B98F-C050-5920-765EBAF575B0}" dt="2024-11-11T18:31:21.296" v="72" actId="1076"/>
          <ac:grpSpMkLst>
            <pc:docMk/>
            <pc:sldMk cId="0" sldId="265"/>
            <ac:grpSpMk id="259" creationId="{00000000-0000-0000-0000-000000000000}"/>
          </ac:grpSpMkLst>
        </pc:grpChg>
      </pc:sldChg>
      <pc:sldChg chg="modSp">
        <pc:chgData name="Guest User" userId="" providerId="Windows Live" clId="Web-{FD626955-B98F-C050-5920-765EBAF575B0}" dt="2024-11-11T18:23:05.934" v="59" actId="20577"/>
        <pc:sldMkLst>
          <pc:docMk/>
          <pc:sldMk cId="0" sldId="271"/>
        </pc:sldMkLst>
        <pc:spChg chg="mod">
          <ac:chgData name="Guest User" userId="" providerId="Windows Live" clId="Web-{FD626955-B98F-C050-5920-765EBAF575B0}" dt="2024-11-11T18:23:05.934" v="59" actId="20577"/>
          <ac:spMkLst>
            <pc:docMk/>
            <pc:sldMk cId="0" sldId="271"/>
            <ac:spMk id="2" creationId="{9544EA81-1097-D25B-0C4D-8DA077BAEEDE}"/>
          </ac:spMkLst>
        </pc:spChg>
      </pc:sldChg>
      <pc:sldChg chg="addSp delSp modSp mod modTransition setBg addAnim delAnim">
        <pc:chgData name="Guest User" userId="" providerId="Windows Live" clId="Web-{FD626955-B98F-C050-5920-765EBAF575B0}" dt="2024-11-11T18:24:54.141" v="69" actId="1076"/>
        <pc:sldMkLst>
          <pc:docMk/>
          <pc:sldMk cId="1336535723" sldId="281"/>
        </pc:sldMkLst>
        <pc:spChg chg="add mod ord">
          <ac:chgData name="Guest User" userId="" providerId="Windows Live" clId="Web-{FD626955-B98F-C050-5920-765EBAF575B0}" dt="2024-11-11T18:24:54.141" v="69" actId="1076"/>
          <ac:spMkLst>
            <pc:docMk/>
            <pc:sldMk cId="1336535723" sldId="281"/>
            <ac:spMk id="4" creationId="{7271FF02-A331-7C47-FC24-ECC2195EF8BB}"/>
          </ac:spMkLst>
        </pc:spChg>
        <pc:spChg chg="add del">
          <ac:chgData name="Guest User" userId="" providerId="Windows Live" clId="Web-{FD626955-B98F-C050-5920-765EBAF575B0}" dt="2024-11-11T18:12:56.505" v="4"/>
          <ac:spMkLst>
            <pc:docMk/>
            <pc:sldMk cId="1336535723" sldId="281"/>
            <ac:spMk id="541" creationId="{9E90EB45-EEE9-4563-8179-65EF62AE0978}"/>
          </ac:spMkLst>
        </pc:spChg>
        <pc:spChg chg="add del">
          <ac:chgData name="Guest User" userId="" providerId="Windows Live" clId="Web-{FD626955-B98F-C050-5920-765EBAF575B0}" dt="2024-11-11T18:12:56.505" v="4"/>
          <ac:spMkLst>
            <pc:docMk/>
            <pc:sldMk cId="1336535723" sldId="281"/>
            <ac:spMk id="542" creationId="{23D0EF74-AD1E-4FD9-914D-8EC9058EBBA3}"/>
          </ac:spMkLst>
        </pc:spChg>
        <pc:grpChg chg="mod ord">
          <ac:chgData name="Guest User" userId="" providerId="Windows Live" clId="Web-{FD626955-B98F-C050-5920-765EBAF575B0}" dt="2024-11-11T18:13:01.473" v="6"/>
          <ac:grpSpMkLst>
            <pc:docMk/>
            <pc:sldMk cId="1336535723" sldId="281"/>
            <ac:grpSpMk id="500" creationId="{A6C31D67-F1F9-D5EA-429B-2CF7973074EC}"/>
          </ac:grpSpMkLst>
        </pc:grpChg>
        <pc:picChg chg="add del mod">
          <ac:chgData name="Guest User" userId="" providerId="Windows Live" clId="Web-{FD626955-B98F-C050-5920-765EBAF575B0}" dt="2024-11-11T18:19:28.832" v="28"/>
          <ac:picMkLst>
            <pc:docMk/>
            <pc:sldMk cId="1336535723" sldId="281"/>
            <ac:picMk id="2" creationId="{0A4A841F-F0F0-A77F-7C2F-6F576824A657}"/>
          </ac:picMkLst>
        </pc:picChg>
        <pc:picChg chg="add mod">
          <ac:chgData name="Guest User" userId="" providerId="Windows Live" clId="Web-{FD626955-B98F-C050-5920-765EBAF575B0}" dt="2024-11-11T18:24:41.328" v="67" actId="14100"/>
          <ac:picMkLst>
            <pc:docMk/>
            <pc:sldMk cId="1336535723" sldId="281"/>
            <ac:picMk id="5" creationId="{6F6B0628-0FAD-43DF-5EF4-E7D0CF307102}"/>
          </ac:picMkLst>
        </pc:picChg>
        <pc:cxnChg chg="add del">
          <ac:chgData name="Guest User" userId="" providerId="Windows Live" clId="Web-{FD626955-B98F-C050-5920-765EBAF575B0}" dt="2024-11-11T18:12:52.676" v="2"/>
          <ac:cxnSpMkLst>
            <pc:docMk/>
            <pc:sldMk cId="1336535723" sldId="281"/>
            <ac:cxnSpMk id="539" creationId="{1C6AAE25-BD23-41B5-AAE4-1DA5898C2ADB}"/>
          </ac:cxnSpMkLst>
        </pc:cxnChg>
      </pc:sldChg>
      <pc:sldChg chg="new del">
        <pc:chgData name="Guest User" userId="" providerId="Windows Live" clId="Web-{FD626955-B98F-C050-5920-765EBAF575B0}" dt="2024-11-11T18:16:32.903" v="18"/>
        <pc:sldMkLst>
          <pc:docMk/>
          <pc:sldMk cId="410284484" sldId="287"/>
        </pc:sldMkLst>
      </pc:sldChg>
      <pc:sldChg chg="modSp add replId">
        <pc:chgData name="Guest User" userId="" providerId="Windows Live" clId="Web-{FD626955-B98F-C050-5920-765EBAF575B0}" dt="2024-11-11T18:16:51.451" v="20" actId="1076"/>
        <pc:sldMkLst>
          <pc:docMk/>
          <pc:sldMk cId="2747556047" sldId="287"/>
        </pc:sldMkLst>
        <pc:spChg chg="mod">
          <ac:chgData name="Guest User" userId="" providerId="Windows Live" clId="Web-{FD626955-B98F-C050-5920-765EBAF575B0}" dt="2024-11-11T18:16:51.451" v="20" actId="1076"/>
          <ac:spMkLst>
            <pc:docMk/>
            <pc:sldMk cId="2747556047" sldId="287"/>
            <ac:spMk id="510"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1T17:07:08.495"/>
    </inkml:context>
    <inkml:brush xml:id="br0">
      <inkml:brushProperty name="width" value="0.1" units="cm"/>
      <inkml:brushProperty name="height" value="0.1" units="cm"/>
    </inkml:brush>
  </inkml:definitions>
  <inkml:trace contextRef="#ctx0" brushRef="#br0">15907 6694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15B5A293-23D1-C83C-9B6C-EC7447E2F086}"/>
            </a:ext>
          </a:extLst>
        </p:cNvPr>
        <p:cNvGrpSpPr/>
        <p:nvPr/>
      </p:nvGrpSpPr>
      <p:grpSpPr>
        <a:xfrm>
          <a:off x="0" y="0"/>
          <a:ext cx="0" cy="0"/>
          <a:chOff x="0" y="0"/>
          <a:chExt cx="0" cy="0"/>
        </a:xfrm>
      </p:grpSpPr>
      <p:sp>
        <p:nvSpPr>
          <p:cNvPr id="256" name="Google Shape;256;p10:notes">
            <a:extLst>
              <a:ext uri="{FF2B5EF4-FFF2-40B4-BE49-F238E27FC236}">
                <a16:creationId xmlns:a16="http://schemas.microsoft.com/office/drawing/2014/main" id="{5D257B88-5637-E402-B026-B2FDCEFEE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0:notes">
            <a:extLst>
              <a:ext uri="{FF2B5EF4-FFF2-40B4-BE49-F238E27FC236}">
                <a16:creationId xmlns:a16="http://schemas.microsoft.com/office/drawing/2014/main" id="{C77DAB8B-BB83-F4B3-CF0C-81FEE177D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15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20D2E11-ED38-4B48-8666-189ECCE86647}" type="slidenum">
              <a:rPr lang="en-IN" smtClean="0"/>
              <a:t>17</a:t>
            </a:fld>
            <a:endParaRPr lang="en-IN"/>
          </a:p>
        </p:txBody>
      </p:sp>
    </p:spTree>
    <p:extLst>
      <p:ext uri="{BB962C8B-B14F-4D97-AF65-F5344CB8AC3E}">
        <p14:creationId xmlns:p14="http://schemas.microsoft.com/office/powerpoint/2010/main" val="312630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0DD81F72-BC87-3F45-A1EF-DAB067C139AA}"/>
            </a:ext>
          </a:extLst>
        </p:cNvPr>
        <p:cNvGrpSpPr/>
        <p:nvPr/>
      </p:nvGrpSpPr>
      <p:grpSpPr>
        <a:xfrm>
          <a:off x="0" y="0"/>
          <a:ext cx="0" cy="0"/>
          <a:chOff x="0" y="0"/>
          <a:chExt cx="0" cy="0"/>
        </a:xfrm>
      </p:grpSpPr>
      <p:sp>
        <p:nvSpPr>
          <p:cNvPr id="337" name="Google Shape;337;p14:notes">
            <a:extLst>
              <a:ext uri="{FF2B5EF4-FFF2-40B4-BE49-F238E27FC236}">
                <a16:creationId xmlns:a16="http://schemas.microsoft.com/office/drawing/2014/main" id="{F534037F-888B-3504-4083-E1D17A733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4:notes">
            <a:extLst>
              <a:ext uri="{FF2B5EF4-FFF2-40B4-BE49-F238E27FC236}">
                <a16:creationId xmlns:a16="http://schemas.microsoft.com/office/drawing/2014/main" id="{A4405891-DC6D-5C5E-9831-9B175A33E1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1555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56ABD267-59FC-7D2D-4BBD-80901B96AEED}"/>
            </a:ext>
          </a:extLst>
        </p:cNvPr>
        <p:cNvGrpSpPr/>
        <p:nvPr/>
      </p:nvGrpSpPr>
      <p:grpSpPr>
        <a:xfrm>
          <a:off x="0" y="0"/>
          <a:ext cx="0" cy="0"/>
          <a:chOff x="0" y="0"/>
          <a:chExt cx="0" cy="0"/>
        </a:xfrm>
      </p:grpSpPr>
      <p:sp>
        <p:nvSpPr>
          <p:cNvPr id="168" name="Google Shape;168;p6:notes">
            <a:extLst>
              <a:ext uri="{FF2B5EF4-FFF2-40B4-BE49-F238E27FC236}">
                <a16:creationId xmlns:a16="http://schemas.microsoft.com/office/drawing/2014/main" id="{2E3EC540-E0B6-3036-8762-7F34BC8A9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a:extLst>
              <a:ext uri="{FF2B5EF4-FFF2-40B4-BE49-F238E27FC236}">
                <a16:creationId xmlns:a16="http://schemas.microsoft.com/office/drawing/2014/main" id="{DE1F901F-678B-8FB7-2FE9-C8B767B2A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844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75A0F654-586A-DB06-E7EC-6223BB0A7577}"/>
            </a:ext>
          </a:extLst>
        </p:cNvPr>
        <p:cNvGrpSpPr/>
        <p:nvPr/>
      </p:nvGrpSpPr>
      <p:grpSpPr>
        <a:xfrm>
          <a:off x="0" y="0"/>
          <a:ext cx="0" cy="0"/>
          <a:chOff x="0" y="0"/>
          <a:chExt cx="0" cy="0"/>
        </a:xfrm>
      </p:grpSpPr>
      <p:sp>
        <p:nvSpPr>
          <p:cNvPr id="168" name="Google Shape;168;p6:notes">
            <a:extLst>
              <a:ext uri="{FF2B5EF4-FFF2-40B4-BE49-F238E27FC236}">
                <a16:creationId xmlns:a16="http://schemas.microsoft.com/office/drawing/2014/main" id="{392CCE42-A68F-45C2-65BF-DC8DAF0BDA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a:extLst>
              <a:ext uri="{FF2B5EF4-FFF2-40B4-BE49-F238E27FC236}">
                <a16:creationId xmlns:a16="http://schemas.microsoft.com/office/drawing/2014/main" id="{E9DA763B-A221-5C83-133A-D8AE56B63C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28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40027F2A-C7DC-7B6C-FFFC-2104DD88EFB2}"/>
            </a:ext>
          </a:extLst>
        </p:cNvPr>
        <p:cNvGrpSpPr/>
        <p:nvPr/>
      </p:nvGrpSpPr>
      <p:grpSpPr>
        <a:xfrm>
          <a:off x="0" y="0"/>
          <a:ext cx="0" cy="0"/>
          <a:chOff x="0" y="0"/>
          <a:chExt cx="0" cy="0"/>
        </a:xfrm>
      </p:grpSpPr>
      <p:sp>
        <p:nvSpPr>
          <p:cNvPr id="337" name="Google Shape;337;p14:notes">
            <a:extLst>
              <a:ext uri="{FF2B5EF4-FFF2-40B4-BE49-F238E27FC236}">
                <a16:creationId xmlns:a16="http://schemas.microsoft.com/office/drawing/2014/main" id="{AAD0DEF1-DD39-CE94-A9F3-236FFC492A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4:notes">
            <a:extLst>
              <a:ext uri="{FF2B5EF4-FFF2-40B4-BE49-F238E27FC236}">
                <a16:creationId xmlns:a16="http://schemas.microsoft.com/office/drawing/2014/main" id="{12D16C4D-F767-54FC-3123-4AA6E56DE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065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6A30BC09-B830-93C3-E832-B8AA23B7B523}"/>
            </a:ext>
          </a:extLst>
        </p:cNvPr>
        <p:cNvGrpSpPr/>
        <p:nvPr/>
      </p:nvGrpSpPr>
      <p:grpSpPr>
        <a:xfrm>
          <a:off x="0" y="0"/>
          <a:ext cx="0" cy="0"/>
          <a:chOff x="0" y="0"/>
          <a:chExt cx="0" cy="0"/>
        </a:xfrm>
      </p:grpSpPr>
      <p:sp>
        <p:nvSpPr>
          <p:cNvPr id="280" name="Google Shape;280;p12:notes">
            <a:extLst>
              <a:ext uri="{FF2B5EF4-FFF2-40B4-BE49-F238E27FC236}">
                <a16:creationId xmlns:a16="http://schemas.microsoft.com/office/drawing/2014/main" id="{B953FC46-569A-3CF7-F246-7D0D7768D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2:notes">
            <a:extLst>
              <a:ext uri="{FF2B5EF4-FFF2-40B4-BE49-F238E27FC236}">
                <a16:creationId xmlns:a16="http://schemas.microsoft.com/office/drawing/2014/main" id="{1F5ADEAA-4883-9F41-A00C-8059F4430A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54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7B3B422D-B868-022C-73A4-DA63DC759544}"/>
            </a:ext>
          </a:extLst>
        </p:cNvPr>
        <p:cNvGrpSpPr/>
        <p:nvPr/>
      </p:nvGrpSpPr>
      <p:grpSpPr>
        <a:xfrm>
          <a:off x="0" y="0"/>
          <a:ext cx="0" cy="0"/>
          <a:chOff x="0" y="0"/>
          <a:chExt cx="0" cy="0"/>
        </a:xfrm>
      </p:grpSpPr>
      <p:sp>
        <p:nvSpPr>
          <p:cNvPr id="400" name="Google Shape;400;p16:notes">
            <a:extLst>
              <a:ext uri="{FF2B5EF4-FFF2-40B4-BE49-F238E27FC236}">
                <a16:creationId xmlns:a16="http://schemas.microsoft.com/office/drawing/2014/main" id="{C395EB83-78CC-57D9-47B0-F46467F39B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6:notes">
            <a:extLst>
              <a:ext uri="{FF2B5EF4-FFF2-40B4-BE49-F238E27FC236}">
                <a16:creationId xmlns:a16="http://schemas.microsoft.com/office/drawing/2014/main" id="{CFA9D912-FA09-CD31-E0F3-2C3597FFED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11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E0D99988-5EFE-7846-7BA0-A11C3B8600BE}"/>
            </a:ext>
          </a:extLst>
        </p:cNvPr>
        <p:cNvGrpSpPr/>
        <p:nvPr/>
      </p:nvGrpSpPr>
      <p:grpSpPr>
        <a:xfrm>
          <a:off x="0" y="0"/>
          <a:ext cx="0" cy="0"/>
          <a:chOff x="0" y="0"/>
          <a:chExt cx="0" cy="0"/>
        </a:xfrm>
      </p:grpSpPr>
      <p:sp>
        <p:nvSpPr>
          <p:cNvPr id="280" name="Google Shape;280;p12:notes">
            <a:extLst>
              <a:ext uri="{FF2B5EF4-FFF2-40B4-BE49-F238E27FC236}">
                <a16:creationId xmlns:a16="http://schemas.microsoft.com/office/drawing/2014/main" id="{2FB17371-A416-FFF8-B22E-AA4BD758C0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2:notes">
            <a:extLst>
              <a:ext uri="{FF2B5EF4-FFF2-40B4-BE49-F238E27FC236}">
                <a16:creationId xmlns:a16="http://schemas.microsoft.com/office/drawing/2014/main" id="{03825A53-2450-5582-5B16-26A8DE70E3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207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946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B04BD6A3-C437-4FE0-C50A-69DEBE8875EF}"/>
            </a:ext>
          </a:extLst>
        </p:cNvPr>
        <p:cNvGrpSpPr/>
        <p:nvPr/>
      </p:nvGrpSpPr>
      <p:grpSpPr>
        <a:xfrm>
          <a:off x="0" y="0"/>
          <a:ext cx="0" cy="0"/>
          <a:chOff x="0" y="0"/>
          <a:chExt cx="0" cy="0"/>
        </a:xfrm>
      </p:grpSpPr>
      <p:sp>
        <p:nvSpPr>
          <p:cNvPr id="497" name="Google Shape;497;p20:notes">
            <a:extLst>
              <a:ext uri="{FF2B5EF4-FFF2-40B4-BE49-F238E27FC236}">
                <a16:creationId xmlns:a16="http://schemas.microsoft.com/office/drawing/2014/main" id="{368642E6-2641-ED0D-C573-CA455A3EDB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20:notes">
            <a:extLst>
              <a:ext uri="{FF2B5EF4-FFF2-40B4-BE49-F238E27FC236}">
                <a16:creationId xmlns:a16="http://schemas.microsoft.com/office/drawing/2014/main" id="{7A96333C-D9FE-5908-C0A2-D7B8369043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08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67D1BA80-7DB0-94CC-C1B8-DB6E1E875B18}"/>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1A01B907-24DE-3FD3-8E5A-984BFD9668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a:extLst>
              <a:ext uri="{FF2B5EF4-FFF2-40B4-BE49-F238E27FC236}">
                <a16:creationId xmlns:a16="http://schemas.microsoft.com/office/drawing/2014/main" id="{7C1C0FE3-1FBE-4560-7B6C-352D74A26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64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5C3BB5FD-41B2-D9CF-1D45-F6EA2E174B55}"/>
            </a:ext>
          </a:extLst>
        </p:cNvPr>
        <p:cNvGrpSpPr/>
        <p:nvPr/>
      </p:nvGrpSpPr>
      <p:grpSpPr>
        <a:xfrm>
          <a:off x="0" y="0"/>
          <a:ext cx="0" cy="0"/>
          <a:chOff x="0" y="0"/>
          <a:chExt cx="0" cy="0"/>
        </a:xfrm>
      </p:grpSpPr>
      <p:sp>
        <p:nvSpPr>
          <p:cNvPr id="412" name="Google Shape;412;p17:notes">
            <a:extLst>
              <a:ext uri="{FF2B5EF4-FFF2-40B4-BE49-F238E27FC236}">
                <a16:creationId xmlns:a16="http://schemas.microsoft.com/office/drawing/2014/main" id="{DED56E53-5367-0C5C-0CAA-7D5A8CA67D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7:notes">
            <a:extLst>
              <a:ext uri="{FF2B5EF4-FFF2-40B4-BE49-F238E27FC236}">
                <a16:creationId xmlns:a16="http://schemas.microsoft.com/office/drawing/2014/main" id="{2912E414-9A4B-663D-A1BF-75143175D2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42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C3ABFE2-7C66-45FD-4E83-C4A6A0393BA4}"/>
            </a:ext>
          </a:extLst>
        </p:cNvPr>
        <p:cNvGrpSpPr/>
        <p:nvPr/>
      </p:nvGrpSpPr>
      <p:grpSpPr>
        <a:xfrm>
          <a:off x="0" y="0"/>
          <a:ext cx="0" cy="0"/>
          <a:chOff x="0" y="0"/>
          <a:chExt cx="0" cy="0"/>
        </a:xfrm>
      </p:grpSpPr>
      <p:sp>
        <p:nvSpPr>
          <p:cNvPr id="337" name="Google Shape;337;p14:notes">
            <a:extLst>
              <a:ext uri="{FF2B5EF4-FFF2-40B4-BE49-F238E27FC236}">
                <a16:creationId xmlns:a16="http://schemas.microsoft.com/office/drawing/2014/main" id="{DD79519B-34A7-0F09-0C9A-F77BC12C6C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4:notes">
            <a:extLst>
              <a:ext uri="{FF2B5EF4-FFF2-40B4-BE49-F238E27FC236}">
                <a16:creationId xmlns:a16="http://schemas.microsoft.com/office/drawing/2014/main" id="{8D1181E4-1B7A-71C7-676F-77C609D43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357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5CD228-0DA9-4F56-91E3-9E88E6663BEE}" type="datetimeFigureOut">
              <a:rPr lang="en-IN" smtClean="0"/>
              <a:t>01-12-2024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4F5E5-0510-4BE3-8115-A7473C939105}" type="slidenum">
              <a:rPr lang="en-IN" smtClean="0"/>
              <a:t>‹#›</a:t>
            </a:fld>
            <a:endParaRPr lang="en-IN"/>
          </a:p>
        </p:txBody>
      </p:sp>
    </p:spTree>
    <p:extLst>
      <p:ext uri="{BB962C8B-B14F-4D97-AF65-F5344CB8AC3E}">
        <p14:creationId xmlns:p14="http://schemas.microsoft.com/office/powerpoint/2010/main" val="367548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customXml" Target="../ink/ink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4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1.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85.png"/><Relationship Id="rId26" Type="http://schemas.openxmlformats.org/officeDocument/2006/relationships/image" Target="../media/image68.png"/><Relationship Id="rId3" Type="http://schemas.openxmlformats.org/officeDocument/2006/relationships/image" Target="../media/image71.png"/><Relationship Id="rId21" Type="http://schemas.openxmlformats.org/officeDocument/2006/relationships/image" Target="../media/image13.png"/><Relationship Id="rId34" Type="http://schemas.openxmlformats.org/officeDocument/2006/relationships/image" Target="../media/image91.png"/><Relationship Id="rId7" Type="http://schemas.openxmlformats.org/officeDocument/2006/relationships/image" Target="../media/image79.png"/><Relationship Id="rId12" Type="http://schemas.openxmlformats.org/officeDocument/2006/relationships/image" Target="../media/image83.png"/><Relationship Id="rId17" Type="http://schemas.openxmlformats.org/officeDocument/2006/relationships/image" Target="../media/image66.png"/><Relationship Id="rId25" Type="http://schemas.openxmlformats.org/officeDocument/2006/relationships/image" Target="../media/image87.png"/><Relationship Id="rId33" Type="http://schemas.openxmlformats.org/officeDocument/2006/relationships/image" Target="../media/image90.png"/><Relationship Id="rId2" Type="http://schemas.openxmlformats.org/officeDocument/2006/relationships/notesSlide" Target="../notesSlides/notesSlide33.xml"/><Relationship Id="rId16" Type="http://schemas.openxmlformats.org/officeDocument/2006/relationships/image" Target="../media/image84.png"/><Relationship Id="rId20" Type="http://schemas.openxmlformats.org/officeDocument/2006/relationships/image" Target="../media/image86.png"/><Relationship Id="rId29"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2.png"/><Relationship Id="rId24" Type="http://schemas.openxmlformats.org/officeDocument/2006/relationships/image" Target="../media/image69.png"/><Relationship Id="rId32" Type="http://schemas.openxmlformats.org/officeDocument/2006/relationships/image" Target="../media/image75.png"/><Relationship Id="rId5" Type="http://schemas.openxmlformats.org/officeDocument/2006/relationships/image" Target="../media/image77.png"/><Relationship Id="rId15" Type="http://schemas.openxmlformats.org/officeDocument/2006/relationships/image" Target="../media/image42.png"/><Relationship Id="rId23" Type="http://schemas.openxmlformats.org/officeDocument/2006/relationships/image" Target="../media/image15.png"/><Relationship Id="rId28" Type="http://schemas.openxmlformats.org/officeDocument/2006/relationships/image" Target="../media/image89.png"/><Relationship Id="rId10" Type="http://schemas.openxmlformats.org/officeDocument/2006/relationships/image" Target="../media/image81.png"/><Relationship Id="rId19" Type="http://schemas.openxmlformats.org/officeDocument/2006/relationships/image" Target="../media/image35.png"/><Relationship Id="rId31"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80.png"/><Relationship Id="rId14" Type="http://schemas.openxmlformats.org/officeDocument/2006/relationships/image" Target="../media/image41.png"/><Relationship Id="rId22" Type="http://schemas.openxmlformats.org/officeDocument/2006/relationships/image" Target="../media/image14.png"/><Relationship Id="rId27" Type="http://schemas.openxmlformats.org/officeDocument/2006/relationships/image" Target="../media/image88.png"/><Relationship Id="rId30" Type="http://schemas.openxmlformats.org/officeDocument/2006/relationships/image" Target="../media/image73.png"/><Relationship Id="rId35" Type="http://schemas.openxmlformats.org/officeDocument/2006/relationships/image" Target="../media/image92.png"/><Relationship Id="rId8" Type="http://schemas.openxmlformats.org/officeDocument/2006/relationships/image" Target="../media/image16.png"/></Relationships>
</file>

<file path=ppt/slides/_rels/slide3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85.png"/><Relationship Id="rId26" Type="http://schemas.openxmlformats.org/officeDocument/2006/relationships/image" Target="../media/image68.png"/><Relationship Id="rId3" Type="http://schemas.openxmlformats.org/officeDocument/2006/relationships/image" Target="../media/image71.png"/><Relationship Id="rId21" Type="http://schemas.openxmlformats.org/officeDocument/2006/relationships/image" Target="../media/image13.png"/><Relationship Id="rId34" Type="http://schemas.openxmlformats.org/officeDocument/2006/relationships/image" Target="../media/image91.png"/><Relationship Id="rId7" Type="http://schemas.openxmlformats.org/officeDocument/2006/relationships/image" Target="../media/image79.png"/><Relationship Id="rId12" Type="http://schemas.openxmlformats.org/officeDocument/2006/relationships/image" Target="../media/image83.png"/><Relationship Id="rId17" Type="http://schemas.openxmlformats.org/officeDocument/2006/relationships/image" Target="../media/image66.png"/><Relationship Id="rId25" Type="http://schemas.openxmlformats.org/officeDocument/2006/relationships/image" Target="../media/image87.png"/><Relationship Id="rId33" Type="http://schemas.openxmlformats.org/officeDocument/2006/relationships/image" Target="../media/image90.png"/><Relationship Id="rId2" Type="http://schemas.openxmlformats.org/officeDocument/2006/relationships/notesSlide" Target="../notesSlides/notesSlide34.xml"/><Relationship Id="rId16" Type="http://schemas.openxmlformats.org/officeDocument/2006/relationships/image" Target="../media/image84.png"/><Relationship Id="rId20" Type="http://schemas.openxmlformats.org/officeDocument/2006/relationships/image" Target="../media/image86.png"/><Relationship Id="rId29"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2.png"/><Relationship Id="rId24" Type="http://schemas.openxmlformats.org/officeDocument/2006/relationships/image" Target="../media/image69.png"/><Relationship Id="rId32" Type="http://schemas.openxmlformats.org/officeDocument/2006/relationships/image" Target="../media/image75.png"/><Relationship Id="rId5" Type="http://schemas.openxmlformats.org/officeDocument/2006/relationships/image" Target="../media/image77.png"/><Relationship Id="rId15" Type="http://schemas.openxmlformats.org/officeDocument/2006/relationships/image" Target="../media/image42.png"/><Relationship Id="rId23" Type="http://schemas.openxmlformats.org/officeDocument/2006/relationships/image" Target="../media/image15.png"/><Relationship Id="rId28" Type="http://schemas.openxmlformats.org/officeDocument/2006/relationships/image" Target="../media/image89.png"/><Relationship Id="rId10" Type="http://schemas.openxmlformats.org/officeDocument/2006/relationships/image" Target="../media/image81.png"/><Relationship Id="rId19" Type="http://schemas.openxmlformats.org/officeDocument/2006/relationships/image" Target="../media/image35.png"/><Relationship Id="rId31"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80.png"/><Relationship Id="rId14" Type="http://schemas.openxmlformats.org/officeDocument/2006/relationships/image" Target="../media/image41.png"/><Relationship Id="rId22" Type="http://schemas.openxmlformats.org/officeDocument/2006/relationships/image" Target="../media/image14.png"/><Relationship Id="rId27" Type="http://schemas.openxmlformats.org/officeDocument/2006/relationships/image" Target="../media/image88.png"/><Relationship Id="rId30" Type="http://schemas.openxmlformats.org/officeDocument/2006/relationships/image" Target="../media/image73.png"/><Relationship Id="rId35" Type="http://schemas.openxmlformats.org/officeDocument/2006/relationships/image" Target="../media/image92.png"/><Relationship Id="rId8"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416240" y="271579"/>
            <a:ext cx="17455521" cy="9599182"/>
            <a:chOff x="0" y="-38100"/>
            <a:chExt cx="4597339" cy="2528180"/>
          </a:xfrm>
        </p:grpSpPr>
        <p:sp>
          <p:nvSpPr>
            <p:cNvPr id="85" name="Google Shape;85;p13"/>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86" name="Google Shape;86;p13"/>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7" name="Google Shape;87;p13"/>
          <p:cNvCxnSpPr/>
          <p:nvPr/>
        </p:nvCxnSpPr>
        <p:spPr>
          <a:xfrm>
            <a:off x="8925163" y="3679384"/>
            <a:ext cx="8921043" cy="0"/>
          </a:xfrm>
          <a:prstGeom prst="straightConnector1">
            <a:avLst/>
          </a:prstGeom>
          <a:noFill/>
          <a:ln w="28575" cap="flat" cmpd="sng">
            <a:solidFill>
              <a:srgbClr val="000000"/>
            </a:solidFill>
            <a:prstDash val="solid"/>
            <a:round/>
            <a:headEnd type="none" w="sm" len="sm"/>
            <a:tailEnd type="none" w="sm" len="sm"/>
          </a:ln>
        </p:spPr>
      </p:cxnSp>
      <p:cxnSp>
        <p:nvCxnSpPr>
          <p:cNvPr id="88" name="Google Shape;88;p13"/>
          <p:cNvCxnSpPr/>
          <p:nvPr/>
        </p:nvCxnSpPr>
        <p:spPr>
          <a:xfrm>
            <a:off x="8979735" y="6766947"/>
            <a:ext cx="8866471" cy="0"/>
          </a:xfrm>
          <a:prstGeom prst="straightConnector1">
            <a:avLst/>
          </a:prstGeom>
          <a:noFill/>
          <a:ln w="28575" cap="flat" cmpd="sng">
            <a:solidFill>
              <a:srgbClr val="000000"/>
            </a:solidFill>
            <a:prstDash val="solid"/>
            <a:round/>
            <a:headEnd type="none" w="sm" len="sm"/>
            <a:tailEnd type="none" w="sm" len="sm"/>
          </a:ln>
        </p:spPr>
      </p:cxnSp>
      <p:sp>
        <p:nvSpPr>
          <p:cNvPr id="89" name="Google Shape;89;p13"/>
          <p:cNvSpPr txBox="1"/>
          <p:nvPr/>
        </p:nvSpPr>
        <p:spPr>
          <a:xfrm>
            <a:off x="10301059" y="2311091"/>
            <a:ext cx="7703100" cy="4654544"/>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0082" b="1">
                <a:solidFill>
                  <a:srgbClr val="65B79D"/>
                </a:solidFill>
                <a:latin typeface="Titillium Web"/>
                <a:sym typeface="Titillium Web"/>
              </a:rPr>
              <a:t>FINAL	</a:t>
            </a:r>
            <a:endParaRPr/>
          </a:p>
          <a:p>
            <a:pPr marL="0" marR="0" lvl="0" indent="0" rtl="0">
              <a:lnSpc>
                <a:spcPct val="100000"/>
              </a:lnSpc>
              <a:spcBef>
                <a:spcPts val="0"/>
              </a:spcBef>
              <a:spcAft>
                <a:spcPts val="0"/>
              </a:spcAft>
              <a:buNone/>
            </a:pPr>
            <a:r>
              <a:rPr lang="en-US" sz="10082" b="1">
                <a:solidFill>
                  <a:srgbClr val="65B79D"/>
                </a:solidFill>
                <a:latin typeface="Titillium Web"/>
                <a:ea typeface="Titillium Web"/>
                <a:cs typeface="Titillium Web"/>
                <a:sym typeface="Titillium Web"/>
              </a:rPr>
              <a:t>YEAR</a:t>
            </a:r>
            <a:r>
              <a:rPr lang="en-US" sz="10082" b="1" i="0" u="none" strike="noStrike" cap="none">
                <a:solidFill>
                  <a:srgbClr val="65B79D"/>
                </a:solidFill>
                <a:latin typeface="Titillium Web"/>
                <a:ea typeface="Titillium Web"/>
                <a:cs typeface="Titillium Web"/>
                <a:sym typeface="Titillium Web"/>
              </a:rPr>
              <a:t> PROJECT</a:t>
            </a:r>
            <a:endParaRPr/>
          </a:p>
        </p:txBody>
      </p:sp>
      <p:cxnSp>
        <p:nvCxnSpPr>
          <p:cNvPr id="90" name="Google Shape;90;p13"/>
          <p:cNvCxnSpPr/>
          <p:nvPr/>
        </p:nvCxnSpPr>
        <p:spPr>
          <a:xfrm>
            <a:off x="8989332" y="5233621"/>
            <a:ext cx="8856873" cy="0"/>
          </a:xfrm>
          <a:prstGeom prst="straightConnector1">
            <a:avLst/>
          </a:prstGeom>
          <a:noFill/>
          <a:ln w="28575" cap="flat" cmpd="sng">
            <a:solidFill>
              <a:srgbClr val="000000"/>
            </a:solidFill>
            <a:prstDash val="solid"/>
            <a:round/>
            <a:headEnd type="none" w="sm" len="sm"/>
            <a:tailEnd type="none" w="sm" len="sm"/>
          </a:ln>
        </p:spPr>
      </p:cxnSp>
      <p:sp>
        <p:nvSpPr>
          <p:cNvPr id="91" name="Google Shape;91;p13"/>
          <p:cNvSpPr txBox="1"/>
          <p:nvPr/>
        </p:nvSpPr>
        <p:spPr>
          <a:xfrm>
            <a:off x="9991493" y="6965635"/>
            <a:ext cx="7508293" cy="193899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4500" b="0" i="0" u="none" strike="noStrike" cap="none">
                <a:solidFill>
                  <a:srgbClr val="000000"/>
                </a:solidFill>
                <a:latin typeface="Titillium Web"/>
                <a:ea typeface="Titillium Web"/>
                <a:cs typeface="Titillium Web"/>
                <a:sym typeface="Titillium Web"/>
              </a:rPr>
              <a:t>Shri Ramdeobaba College of Engineering and Management</a:t>
            </a:r>
            <a:endParaRPr/>
          </a:p>
        </p:txBody>
      </p:sp>
      <p:pic>
        <p:nvPicPr>
          <p:cNvPr id="92" name="Google Shape;92;p13"/>
          <p:cNvPicPr preferRelativeResize="0"/>
          <p:nvPr/>
        </p:nvPicPr>
        <p:blipFill>
          <a:blip r:embed="rId3">
            <a:alphaModFix/>
          </a:blip>
          <a:stretch>
            <a:fillRect/>
          </a:stretch>
        </p:blipFill>
        <p:spPr>
          <a:xfrm>
            <a:off x="-497493" y="1361498"/>
            <a:ext cx="10798552" cy="94027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EA84425F-FD08-372A-E408-7BE1EB41264F}"/>
            </a:ext>
          </a:extLst>
        </p:cNvPr>
        <p:cNvGrpSpPr/>
        <p:nvPr/>
      </p:nvGrpSpPr>
      <p:grpSpPr>
        <a:xfrm>
          <a:off x="0" y="0"/>
          <a:ext cx="0" cy="0"/>
          <a:chOff x="0" y="0"/>
          <a:chExt cx="0" cy="0"/>
        </a:xfrm>
      </p:grpSpPr>
      <p:grpSp>
        <p:nvGrpSpPr>
          <p:cNvPr id="259" name="Google Shape;259;p22">
            <a:extLst>
              <a:ext uri="{FF2B5EF4-FFF2-40B4-BE49-F238E27FC236}">
                <a16:creationId xmlns:a16="http://schemas.microsoft.com/office/drawing/2014/main" id="{9933E0BE-B71E-3C92-A7BF-706B7F382A4E}"/>
              </a:ext>
            </a:extLst>
          </p:cNvPr>
          <p:cNvGrpSpPr/>
          <p:nvPr/>
        </p:nvGrpSpPr>
        <p:grpSpPr>
          <a:xfrm>
            <a:off x="416240" y="271579"/>
            <a:ext cx="17455521" cy="9599182"/>
            <a:chOff x="0" y="-38100"/>
            <a:chExt cx="4597339" cy="2528180"/>
          </a:xfrm>
        </p:grpSpPr>
        <p:sp>
          <p:nvSpPr>
            <p:cNvPr id="260" name="Google Shape;260;p22">
              <a:extLst>
                <a:ext uri="{FF2B5EF4-FFF2-40B4-BE49-F238E27FC236}">
                  <a16:creationId xmlns:a16="http://schemas.microsoft.com/office/drawing/2014/main" id="{8897EFB8-103A-6758-226D-CBFB157F9A9A}"/>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61" name="Google Shape;261;p22">
              <a:extLst>
                <a:ext uri="{FF2B5EF4-FFF2-40B4-BE49-F238E27FC236}">
                  <a16:creationId xmlns:a16="http://schemas.microsoft.com/office/drawing/2014/main" id="{E6588DE9-5D7B-741B-FA1C-3515B9F00E04}"/>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2" name="Google Shape;262;p22">
            <a:extLst>
              <a:ext uri="{FF2B5EF4-FFF2-40B4-BE49-F238E27FC236}">
                <a16:creationId xmlns:a16="http://schemas.microsoft.com/office/drawing/2014/main" id="{E78F8FC1-A9EA-91B0-6955-6003A4F95216}"/>
              </a:ext>
            </a:extLst>
          </p:cNvPr>
          <p:cNvSpPr txBox="1"/>
          <p:nvPr/>
        </p:nvSpPr>
        <p:spPr>
          <a:xfrm>
            <a:off x="-1556648" y="380521"/>
            <a:ext cx="16209908"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a:solidFill>
                  <a:srgbClr val="B59AED"/>
                </a:solidFill>
                <a:latin typeface="Titillium Web"/>
                <a:sym typeface="Titillium Web"/>
              </a:rPr>
              <a:t>OBJECT IDENTIFICATION</a:t>
            </a:r>
            <a:endParaRPr lang="en-US"/>
          </a:p>
        </p:txBody>
      </p:sp>
      <p:pic>
        <p:nvPicPr>
          <p:cNvPr id="266" name="Google Shape;266;p22">
            <a:extLst>
              <a:ext uri="{FF2B5EF4-FFF2-40B4-BE49-F238E27FC236}">
                <a16:creationId xmlns:a16="http://schemas.microsoft.com/office/drawing/2014/main" id="{63BF6251-1C37-CC1E-DC36-F469F3EEDDB4}"/>
              </a:ext>
            </a:extLst>
          </p:cNvPr>
          <p:cNvPicPr preferRelativeResize="0"/>
          <p:nvPr/>
        </p:nvPicPr>
        <p:blipFill>
          <a:blip r:embed="rId3">
            <a:alphaModFix/>
          </a:blip>
          <a:stretch>
            <a:fillRect/>
          </a:stretch>
        </p:blipFill>
        <p:spPr>
          <a:xfrm>
            <a:off x="13258800" y="1033683"/>
            <a:ext cx="5680189" cy="8837077"/>
          </a:xfrm>
          <a:prstGeom prst="rect">
            <a:avLst/>
          </a:prstGeom>
          <a:noFill/>
          <a:ln>
            <a:noFill/>
          </a:ln>
        </p:spPr>
      </p:pic>
      <p:sp>
        <p:nvSpPr>
          <p:cNvPr id="2" name="Content Placeholder 2">
            <a:extLst>
              <a:ext uri="{FF2B5EF4-FFF2-40B4-BE49-F238E27FC236}">
                <a16:creationId xmlns:a16="http://schemas.microsoft.com/office/drawing/2014/main" id="{1A9B9355-D924-F3B4-BE3E-2346C0E34F43}"/>
              </a:ext>
            </a:extLst>
          </p:cNvPr>
          <p:cNvSpPr txBox="1">
            <a:spLocks/>
          </p:cNvSpPr>
          <p:nvPr/>
        </p:nvSpPr>
        <p:spPr>
          <a:xfrm>
            <a:off x="502902" y="1825554"/>
            <a:ext cx="3992299" cy="43513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Font typeface="+mj-lt"/>
              <a:buAutoNum type="arabicPeriod"/>
            </a:pPr>
            <a:r>
              <a:rPr lang="en-IN" sz="2400" dirty="0"/>
              <a:t>Each image has its target object which needs to be identified.</a:t>
            </a:r>
          </a:p>
          <a:p>
            <a:pPr marL="342900" indent="-342900" algn="just">
              <a:buFont typeface="+mj-lt"/>
              <a:buAutoNum type="arabicPeriod"/>
            </a:pPr>
            <a:endParaRPr lang="en-IN" sz="2400" dirty="0"/>
          </a:p>
          <a:p>
            <a:pPr marL="342900" indent="-342900" algn="just">
              <a:buFont typeface="+mj-lt"/>
              <a:buAutoNum type="arabicPeriod"/>
            </a:pPr>
            <a:r>
              <a:rPr lang="en-IN" sz="2400" dirty="0"/>
              <a:t>This can be achieved by various object detection models like YOLO.</a:t>
            </a:r>
          </a:p>
          <a:p>
            <a:pPr marL="342900" indent="-342900" algn="just">
              <a:buFont typeface="+mj-lt"/>
              <a:buAutoNum type="arabicPeriod"/>
            </a:pPr>
            <a:endParaRPr lang="en-IN" sz="2400" dirty="0"/>
          </a:p>
          <a:p>
            <a:pPr marL="342900" indent="-342900" algn="just">
              <a:buFont typeface="+mj-lt"/>
              <a:buAutoNum type="arabicPeriod"/>
            </a:pPr>
            <a:r>
              <a:rPr lang="en-IN" sz="2400" dirty="0"/>
              <a:t>The target is detected, and its corresponding coordinates are saved and given to SAM.</a:t>
            </a:r>
          </a:p>
          <a:p>
            <a:pPr marL="342900" indent="-342900" algn="just">
              <a:buFont typeface="+mj-lt"/>
              <a:buAutoNum type="arabicPeriod"/>
            </a:pPr>
            <a:endParaRPr lang="en-IN" sz="2400" dirty="0"/>
          </a:p>
        </p:txBody>
      </p:sp>
      <p:pic>
        <p:nvPicPr>
          <p:cNvPr id="3" name="Picture 2">
            <a:extLst>
              <a:ext uri="{FF2B5EF4-FFF2-40B4-BE49-F238E27FC236}">
                <a16:creationId xmlns:a16="http://schemas.microsoft.com/office/drawing/2014/main" id="{AA6B48AE-7221-3FF7-9758-B6FB94CF2F7E}"/>
              </a:ext>
            </a:extLst>
          </p:cNvPr>
          <p:cNvPicPr>
            <a:picLocks noChangeAspect="1"/>
          </p:cNvPicPr>
          <p:nvPr/>
        </p:nvPicPr>
        <p:blipFill>
          <a:blip r:embed="rId4"/>
          <a:stretch>
            <a:fillRect/>
          </a:stretch>
        </p:blipFill>
        <p:spPr>
          <a:xfrm>
            <a:off x="1184356" y="6478257"/>
            <a:ext cx="5363949" cy="3017221"/>
          </a:xfrm>
          <a:prstGeom prst="rect">
            <a:avLst/>
          </a:prstGeom>
        </p:spPr>
      </p:pic>
      <p:pic>
        <p:nvPicPr>
          <p:cNvPr id="4" name="Picture 3">
            <a:extLst>
              <a:ext uri="{FF2B5EF4-FFF2-40B4-BE49-F238E27FC236}">
                <a16:creationId xmlns:a16="http://schemas.microsoft.com/office/drawing/2014/main" id="{5C123D1B-C90B-F976-2416-2889599A4E93}"/>
              </a:ext>
            </a:extLst>
          </p:cNvPr>
          <p:cNvPicPr>
            <a:picLocks noChangeAspect="1"/>
          </p:cNvPicPr>
          <p:nvPr/>
        </p:nvPicPr>
        <p:blipFill>
          <a:blip r:embed="rId5"/>
          <a:stretch>
            <a:fillRect/>
          </a:stretch>
        </p:blipFill>
        <p:spPr>
          <a:xfrm>
            <a:off x="6802744" y="6382631"/>
            <a:ext cx="6201617" cy="3242585"/>
          </a:xfrm>
          <a:prstGeom prst="rect">
            <a:avLst/>
          </a:prstGeom>
        </p:spPr>
      </p:pic>
      <p:pic>
        <p:nvPicPr>
          <p:cNvPr id="5" name="Picture 4">
            <a:extLst>
              <a:ext uri="{FF2B5EF4-FFF2-40B4-BE49-F238E27FC236}">
                <a16:creationId xmlns:a16="http://schemas.microsoft.com/office/drawing/2014/main" id="{413D3F56-38F1-9554-8944-CDADE1DACE9C}"/>
              </a:ext>
            </a:extLst>
          </p:cNvPr>
          <p:cNvPicPr>
            <a:picLocks noChangeAspect="1"/>
          </p:cNvPicPr>
          <p:nvPr/>
        </p:nvPicPr>
        <p:blipFill>
          <a:blip r:embed="rId6"/>
          <a:stretch>
            <a:fillRect/>
          </a:stretch>
        </p:blipFill>
        <p:spPr>
          <a:xfrm>
            <a:off x="5029201" y="2943875"/>
            <a:ext cx="8371820" cy="2621801"/>
          </a:xfrm>
          <a:prstGeom prst="rect">
            <a:avLst/>
          </a:prstGeom>
        </p:spPr>
      </p:pic>
    </p:spTree>
    <p:extLst>
      <p:ext uri="{BB962C8B-B14F-4D97-AF65-F5344CB8AC3E}">
        <p14:creationId xmlns:p14="http://schemas.microsoft.com/office/powerpoint/2010/main" val="1283082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158"/>
        <p:cNvGrpSpPr/>
        <p:nvPr/>
      </p:nvGrpSpPr>
      <p:grpSpPr>
        <a:xfrm>
          <a:off x="0" y="0"/>
          <a:ext cx="0" cy="0"/>
          <a:chOff x="0" y="0"/>
          <a:chExt cx="0" cy="0"/>
        </a:xfrm>
      </p:grpSpPr>
      <p:grpSp>
        <p:nvGrpSpPr>
          <p:cNvPr id="159" name="Google Shape;159;p17"/>
          <p:cNvGrpSpPr/>
          <p:nvPr/>
        </p:nvGrpSpPr>
        <p:grpSpPr>
          <a:xfrm>
            <a:off x="416240" y="416240"/>
            <a:ext cx="17455521" cy="9454521"/>
            <a:chOff x="0" y="0"/>
            <a:chExt cx="4597339" cy="2490080"/>
          </a:xfrm>
        </p:grpSpPr>
        <p:sp>
          <p:nvSpPr>
            <p:cNvPr id="160" name="Google Shape;160;p17"/>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61" name="Google Shape;161;p17"/>
            <p:cNvSpPr txBox="1"/>
            <p:nvPr/>
          </p:nvSpPr>
          <p:spPr>
            <a:xfrm>
              <a:off x="1805895" y="898005"/>
              <a:ext cx="1365014" cy="830477"/>
            </a:xfrm>
            <a:prstGeom prst="rect">
              <a:avLst/>
            </a:prstGeom>
            <a:noFill/>
            <a:ln>
              <a:noFill/>
            </a:ln>
          </p:spPr>
          <p:txBody>
            <a:bodyPr spcFirstLastPara="1" wrap="square" lIns="50800" tIns="50800" rIns="50800" bIns="50800" anchor="ctr" anchorCtr="0">
              <a:noAutofit/>
            </a:bodyPr>
            <a:lstStyle/>
            <a:p>
              <a:pPr>
                <a:lnSpc>
                  <a:spcPct val="147722"/>
                </a:lnSpc>
              </a:pPr>
              <a:r>
                <a:rPr lang="en-IN" sz="2800" b="0" i="0" u="none" strike="noStrike" cap="none">
                  <a:solidFill>
                    <a:schemeClr val="dk1"/>
                  </a:solidFill>
                  <a:ea typeface="Calibri"/>
                  <a:cs typeface="Calibri"/>
                  <a:sym typeface="Calibri"/>
                </a:rPr>
                <a:t>If we want to create a custom model we need to train our model in order to detect object. In this process we need datasets and along </a:t>
              </a:r>
              <a:r>
                <a:rPr lang="en-IN" sz="2800">
                  <a:solidFill>
                    <a:schemeClr val="dk1"/>
                  </a:solidFill>
                  <a:ea typeface="Calibri"/>
                  <a:cs typeface="Calibri"/>
                  <a:sym typeface="Calibri"/>
                </a:rPr>
                <a:t>with their</a:t>
              </a:r>
              <a:r>
                <a:rPr lang="en-IN" sz="2800" b="0" i="0" u="none" strike="noStrike" cap="none">
                  <a:solidFill>
                    <a:schemeClr val="dk1"/>
                  </a:solidFill>
                  <a:ea typeface="Calibri"/>
                  <a:cs typeface="Calibri"/>
                  <a:sym typeface="Calibri"/>
                </a:rPr>
                <a:t> annotations</a:t>
              </a:r>
              <a:endParaRPr lang="en-US" sz="2800" b="0" i="0" u="none" strike="noStrike" cap="none">
                <a:solidFill>
                  <a:schemeClr val="dk1"/>
                </a:solidFill>
                <a:ea typeface="Calibri"/>
                <a:cs typeface="Calibri"/>
              </a:endParaRPr>
            </a:p>
          </p:txBody>
        </p:sp>
      </p:grpSp>
      <p:sp>
        <p:nvSpPr>
          <p:cNvPr id="163" name="Google Shape;163;p17"/>
          <p:cNvSpPr txBox="1"/>
          <p:nvPr/>
        </p:nvSpPr>
        <p:spPr>
          <a:xfrm>
            <a:off x="694449" y="545423"/>
            <a:ext cx="8003502" cy="13756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900" b="1" i="0" u="none" strike="noStrike" cap="none">
                <a:solidFill>
                  <a:srgbClr val="65B79D"/>
                </a:solidFill>
                <a:latin typeface="Titillium Web"/>
                <a:ea typeface="Titillium Web"/>
                <a:cs typeface="Titillium Web"/>
                <a:sym typeface="Titillium Web"/>
              </a:rPr>
              <a:t>YOLOv8</a:t>
            </a:r>
            <a:r>
              <a:rPr lang="en-US" sz="3600" b="1" i="0" u="none" strike="noStrike" cap="none">
                <a:solidFill>
                  <a:srgbClr val="65B79D"/>
                </a:solidFill>
                <a:latin typeface="Titillium Web"/>
                <a:ea typeface="Titillium Web"/>
                <a:cs typeface="Titillium Web"/>
                <a:sym typeface="Titillium Web"/>
              </a:rPr>
              <a:t>(</a:t>
            </a:r>
            <a:r>
              <a:rPr lang="en-US" sz="3600" b="1">
                <a:solidFill>
                  <a:srgbClr val="65B79D"/>
                </a:solidFill>
                <a:latin typeface="Titillium Web"/>
                <a:ea typeface="Titillium Web"/>
                <a:cs typeface="Titillium Web"/>
                <a:sym typeface="Titillium Web"/>
              </a:rPr>
              <a:t>You</a:t>
            </a:r>
            <a:r>
              <a:rPr lang="en-US" sz="3600" b="1" i="0" u="none" strike="noStrike" cap="none">
                <a:solidFill>
                  <a:srgbClr val="65B79D"/>
                </a:solidFill>
                <a:latin typeface="Titillium Web"/>
                <a:ea typeface="Titillium Web"/>
                <a:cs typeface="Titillium Web"/>
                <a:sym typeface="Titillium Web"/>
              </a:rPr>
              <a:t> </a:t>
            </a:r>
            <a:r>
              <a:rPr lang="en-US" sz="3600" b="1">
                <a:solidFill>
                  <a:srgbClr val="65B79D"/>
                </a:solidFill>
                <a:latin typeface="Titillium Web"/>
                <a:ea typeface="Titillium Web"/>
                <a:cs typeface="Titillium Web"/>
                <a:sym typeface="Titillium Web"/>
              </a:rPr>
              <a:t>Only</a:t>
            </a:r>
            <a:r>
              <a:rPr lang="en-US" sz="3600" b="1" i="0" u="none" strike="noStrike" cap="none">
                <a:solidFill>
                  <a:srgbClr val="65B79D"/>
                </a:solidFill>
                <a:latin typeface="Titillium Web"/>
                <a:ea typeface="Titillium Web"/>
                <a:cs typeface="Titillium Web"/>
                <a:sym typeface="Titillium Web"/>
              </a:rPr>
              <a:t> </a:t>
            </a:r>
            <a:r>
              <a:rPr lang="en-US" sz="3600" b="1">
                <a:solidFill>
                  <a:srgbClr val="65B79D"/>
                </a:solidFill>
                <a:latin typeface="Titillium Web"/>
                <a:ea typeface="Titillium Web"/>
                <a:cs typeface="Titillium Web"/>
                <a:sym typeface="Titillium Web"/>
              </a:rPr>
              <a:t>Look</a:t>
            </a:r>
            <a:r>
              <a:rPr lang="en-US" sz="3600" b="1" i="0" u="none" strike="noStrike" cap="none">
                <a:solidFill>
                  <a:srgbClr val="65B79D"/>
                </a:solidFill>
                <a:latin typeface="Titillium Web"/>
                <a:ea typeface="Titillium Web"/>
                <a:cs typeface="Titillium Web"/>
                <a:sym typeface="Titillium Web"/>
              </a:rPr>
              <a:t> </a:t>
            </a:r>
            <a:r>
              <a:rPr lang="en-US" sz="3600" b="1">
                <a:solidFill>
                  <a:srgbClr val="65B79D"/>
                </a:solidFill>
                <a:latin typeface="Titillium Web"/>
                <a:ea typeface="Titillium Web"/>
                <a:cs typeface="Titillium Web"/>
                <a:sym typeface="Titillium Web"/>
              </a:rPr>
              <a:t>Once</a:t>
            </a:r>
            <a:r>
              <a:rPr lang="en-US" sz="3600" b="1" i="0" u="none" strike="noStrike" cap="none">
                <a:solidFill>
                  <a:srgbClr val="65B79D"/>
                </a:solidFill>
                <a:latin typeface="Titillium Web"/>
                <a:ea typeface="Titillium Web"/>
                <a:cs typeface="Titillium Web"/>
                <a:sym typeface="Titillium Web"/>
              </a:rPr>
              <a:t>)</a:t>
            </a:r>
            <a:endParaRPr/>
          </a:p>
        </p:txBody>
      </p:sp>
      <p:sp>
        <p:nvSpPr>
          <p:cNvPr id="164" name="Google Shape;164;p17"/>
          <p:cNvSpPr txBox="1"/>
          <p:nvPr/>
        </p:nvSpPr>
        <p:spPr>
          <a:xfrm>
            <a:off x="722469" y="1645504"/>
            <a:ext cx="16843061"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a:t>YOLOv8 (You Only Look Once, Version 8) is the latest iteration of the YOLO family, designed for high-speed and accurate object detection tasks. </a:t>
            </a:r>
            <a:endParaRPr/>
          </a:p>
        </p:txBody>
      </p:sp>
      <p:sp>
        <p:nvSpPr>
          <p:cNvPr id="165" name="Google Shape;165;p17"/>
          <p:cNvSpPr txBox="1"/>
          <p:nvPr/>
        </p:nvSpPr>
        <p:spPr>
          <a:xfrm>
            <a:off x="694449" y="3235885"/>
            <a:ext cx="5578929" cy="394275"/>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329" b="0" i="0" u="none" strike="noStrike" cap="none">
                <a:solidFill>
                  <a:srgbClr val="000000"/>
                </a:solidFill>
                <a:latin typeface="Titillium Web"/>
                <a:ea typeface="Titillium Web"/>
                <a:cs typeface="Titillium Web"/>
                <a:sym typeface="Titillium Web"/>
              </a:rPr>
              <a:t>Coco. Names : for predefined models</a:t>
            </a:r>
            <a:endParaRPr/>
          </a:p>
        </p:txBody>
      </p:sp>
      <p:pic>
        <p:nvPicPr>
          <p:cNvPr id="166" name="Google Shape;166;p17"/>
          <p:cNvPicPr preferRelativeResize="0"/>
          <p:nvPr/>
        </p:nvPicPr>
        <p:blipFill>
          <a:blip r:embed="rId3">
            <a:alphaModFix/>
          </a:blip>
          <a:stretch>
            <a:fillRect/>
          </a:stretch>
        </p:blipFill>
        <p:spPr>
          <a:xfrm>
            <a:off x="11811593" y="4365438"/>
            <a:ext cx="6064805" cy="5927829"/>
          </a:xfrm>
          <a:prstGeom prst="rect">
            <a:avLst/>
          </a:prstGeom>
          <a:noFill/>
          <a:ln>
            <a:noFill/>
          </a:ln>
        </p:spPr>
      </p:pic>
      <p:pic>
        <p:nvPicPr>
          <p:cNvPr id="3" name="Picture 2">
            <a:extLst>
              <a:ext uri="{FF2B5EF4-FFF2-40B4-BE49-F238E27FC236}">
                <a16:creationId xmlns:a16="http://schemas.microsoft.com/office/drawing/2014/main" id="{0B0DA4E9-9528-2D9D-4B9F-B147D09B9D94}"/>
              </a:ext>
            </a:extLst>
          </p:cNvPr>
          <p:cNvPicPr>
            <a:picLocks noChangeAspect="1"/>
          </p:cNvPicPr>
          <p:nvPr/>
        </p:nvPicPr>
        <p:blipFill>
          <a:blip r:embed="rId4"/>
          <a:stretch>
            <a:fillRect/>
          </a:stretch>
        </p:blipFill>
        <p:spPr>
          <a:xfrm>
            <a:off x="1028699" y="3669347"/>
            <a:ext cx="6011114" cy="3153215"/>
          </a:xfrm>
          <a:prstGeom prst="rect">
            <a:avLst/>
          </a:prstGeom>
        </p:spPr>
      </p:pic>
      <p:sp>
        <p:nvSpPr>
          <p:cNvPr id="2" name="TextBox 1">
            <a:extLst>
              <a:ext uri="{FF2B5EF4-FFF2-40B4-BE49-F238E27FC236}">
                <a16:creationId xmlns:a16="http://schemas.microsoft.com/office/drawing/2014/main" id="{6B520260-31C2-7D8A-B084-0A24162C0BD9}"/>
              </a:ext>
            </a:extLst>
          </p:cNvPr>
          <p:cNvSpPr txBox="1"/>
          <p:nvPr/>
        </p:nvSpPr>
        <p:spPr>
          <a:xfrm>
            <a:off x="1149795" y="8290341"/>
            <a:ext cx="1959828" cy="1077218"/>
          </a:xfrm>
          <a:prstGeom prst="rect">
            <a:avLst/>
          </a:prstGeom>
          <a:noFill/>
          <a:ln>
            <a:solidFill>
              <a:schemeClr val="tx1"/>
            </a:solidFill>
          </a:ln>
        </p:spPr>
        <p:txBody>
          <a:bodyPr wrap="square" rtlCol="0">
            <a:spAutoFit/>
          </a:bodyPr>
          <a:lstStyle/>
          <a:p>
            <a:r>
              <a:rPr lang="en-IN" sz="3200"/>
              <a:t>Custom Model</a:t>
            </a:r>
          </a:p>
        </p:txBody>
      </p:sp>
      <p:sp>
        <p:nvSpPr>
          <p:cNvPr id="4" name="TextBox 3">
            <a:extLst>
              <a:ext uri="{FF2B5EF4-FFF2-40B4-BE49-F238E27FC236}">
                <a16:creationId xmlns:a16="http://schemas.microsoft.com/office/drawing/2014/main" id="{F978BBDC-F50E-0B49-7C7E-C445E5DA0D75}"/>
              </a:ext>
            </a:extLst>
          </p:cNvPr>
          <p:cNvSpPr txBox="1"/>
          <p:nvPr/>
        </p:nvSpPr>
        <p:spPr>
          <a:xfrm>
            <a:off x="3843177" y="8473583"/>
            <a:ext cx="1959828" cy="584775"/>
          </a:xfrm>
          <a:prstGeom prst="rect">
            <a:avLst/>
          </a:prstGeom>
          <a:noFill/>
          <a:ln>
            <a:solidFill>
              <a:schemeClr val="tx1"/>
            </a:solidFill>
          </a:ln>
        </p:spPr>
        <p:txBody>
          <a:bodyPr wrap="square" rtlCol="0">
            <a:spAutoFit/>
          </a:bodyPr>
          <a:lstStyle/>
          <a:p>
            <a:r>
              <a:rPr lang="en-IN" sz="3200"/>
              <a:t>Datasets</a:t>
            </a:r>
          </a:p>
        </p:txBody>
      </p:sp>
      <p:sp>
        <p:nvSpPr>
          <p:cNvPr id="5" name="TextBox 4">
            <a:extLst>
              <a:ext uri="{FF2B5EF4-FFF2-40B4-BE49-F238E27FC236}">
                <a16:creationId xmlns:a16="http://schemas.microsoft.com/office/drawing/2014/main" id="{B0DC33A6-EC38-6EEB-8604-BDE5C811923A}"/>
              </a:ext>
            </a:extLst>
          </p:cNvPr>
          <p:cNvSpPr txBox="1"/>
          <p:nvPr/>
        </p:nvSpPr>
        <p:spPr>
          <a:xfrm>
            <a:off x="7272996" y="8768518"/>
            <a:ext cx="4378682" cy="830997"/>
          </a:xfrm>
          <a:prstGeom prst="rect">
            <a:avLst/>
          </a:prstGeom>
          <a:noFill/>
          <a:ln>
            <a:solidFill>
              <a:schemeClr val="tx1"/>
            </a:solidFill>
          </a:ln>
        </p:spPr>
        <p:txBody>
          <a:bodyPr wrap="square" rtlCol="0">
            <a:spAutoFit/>
          </a:bodyPr>
          <a:lstStyle/>
          <a:p>
            <a:r>
              <a:rPr lang="en-IN" sz="3200"/>
              <a:t>Annotations *1000 </a:t>
            </a:r>
            <a:r>
              <a:rPr lang="en-IN" sz="4800" b="1">
                <a:solidFill>
                  <a:srgbClr val="FF0000"/>
                </a:solidFill>
              </a:rPr>
              <a:t>??</a:t>
            </a:r>
            <a:endParaRPr lang="en-IN" sz="3200" b="1">
              <a:solidFill>
                <a:srgbClr val="FF0000"/>
              </a:solidFill>
            </a:endParaRPr>
          </a:p>
        </p:txBody>
      </p:sp>
      <p:sp>
        <p:nvSpPr>
          <p:cNvPr id="6" name="TextBox 5">
            <a:extLst>
              <a:ext uri="{FF2B5EF4-FFF2-40B4-BE49-F238E27FC236}">
                <a16:creationId xmlns:a16="http://schemas.microsoft.com/office/drawing/2014/main" id="{1AEFA96E-417B-D8CA-2C5F-F795002DC299}"/>
              </a:ext>
            </a:extLst>
          </p:cNvPr>
          <p:cNvSpPr txBox="1"/>
          <p:nvPr/>
        </p:nvSpPr>
        <p:spPr>
          <a:xfrm>
            <a:off x="7272996" y="7772207"/>
            <a:ext cx="2733587" cy="584775"/>
          </a:xfrm>
          <a:prstGeom prst="rect">
            <a:avLst/>
          </a:prstGeom>
          <a:noFill/>
          <a:ln>
            <a:solidFill>
              <a:schemeClr val="tx1"/>
            </a:solidFill>
          </a:ln>
        </p:spPr>
        <p:txBody>
          <a:bodyPr wrap="square" rtlCol="0">
            <a:spAutoFit/>
          </a:bodyPr>
          <a:lstStyle/>
          <a:p>
            <a:r>
              <a:rPr lang="en-IN" sz="3200"/>
              <a:t>Images *1000</a:t>
            </a:r>
          </a:p>
        </p:txBody>
      </p:sp>
      <p:cxnSp>
        <p:nvCxnSpPr>
          <p:cNvPr id="8" name="Straight Arrow Connector 7">
            <a:extLst>
              <a:ext uri="{FF2B5EF4-FFF2-40B4-BE49-F238E27FC236}">
                <a16:creationId xmlns:a16="http://schemas.microsoft.com/office/drawing/2014/main" id="{D88BAD68-0A27-0087-BB12-7EA506E7A236}"/>
              </a:ext>
            </a:extLst>
          </p:cNvPr>
          <p:cNvCxnSpPr>
            <a:cxnSpLocks/>
          </p:cNvCxnSpPr>
          <p:nvPr/>
        </p:nvCxnSpPr>
        <p:spPr>
          <a:xfrm>
            <a:off x="3155273" y="8828950"/>
            <a:ext cx="5910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6B6262-2DE2-9AF9-5A17-078E5415FDF2}"/>
              </a:ext>
            </a:extLst>
          </p:cNvPr>
          <p:cNvCxnSpPr>
            <a:cxnSpLocks/>
          </p:cNvCxnSpPr>
          <p:nvPr/>
        </p:nvCxnSpPr>
        <p:spPr>
          <a:xfrm flipV="1">
            <a:off x="5799164" y="8346661"/>
            <a:ext cx="1240649" cy="294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1793B0-7D78-A84A-A5F4-6D6D8168AAD3}"/>
              </a:ext>
            </a:extLst>
          </p:cNvPr>
          <p:cNvCxnSpPr>
            <a:cxnSpLocks/>
          </p:cNvCxnSpPr>
          <p:nvPr/>
        </p:nvCxnSpPr>
        <p:spPr>
          <a:xfrm>
            <a:off x="5740676" y="8870230"/>
            <a:ext cx="1299137" cy="41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170"/>
        <p:cNvGrpSpPr/>
        <p:nvPr/>
      </p:nvGrpSpPr>
      <p:grpSpPr>
        <a:xfrm>
          <a:off x="0" y="0"/>
          <a:ext cx="0" cy="0"/>
          <a:chOff x="0" y="0"/>
          <a:chExt cx="0" cy="0"/>
        </a:xfrm>
      </p:grpSpPr>
      <p:grpSp>
        <p:nvGrpSpPr>
          <p:cNvPr id="171" name="Google Shape;171;p18"/>
          <p:cNvGrpSpPr/>
          <p:nvPr/>
        </p:nvGrpSpPr>
        <p:grpSpPr>
          <a:xfrm>
            <a:off x="411150" y="316603"/>
            <a:ext cx="17455521" cy="9599182"/>
            <a:chOff x="0" y="-38100"/>
            <a:chExt cx="4597339" cy="2528180"/>
          </a:xfrm>
        </p:grpSpPr>
        <p:sp>
          <p:nvSpPr>
            <p:cNvPr id="172" name="Google Shape;172;p18"/>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73" name="Google Shape;173;p18"/>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8"/>
          <p:cNvSpPr txBox="1"/>
          <p:nvPr/>
        </p:nvSpPr>
        <p:spPr>
          <a:xfrm>
            <a:off x="683869" y="615695"/>
            <a:ext cx="16519328" cy="147732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8000" b="1">
                <a:solidFill>
                  <a:srgbClr val="F2BB29"/>
                </a:solidFill>
                <a:latin typeface="Titillium Web"/>
                <a:sym typeface="Titillium Web"/>
              </a:rPr>
              <a:t>Bounding Boxes and Coordinates</a:t>
            </a:r>
            <a:endParaRPr sz="1050"/>
          </a:p>
        </p:txBody>
      </p:sp>
      <p:grpSp>
        <p:nvGrpSpPr>
          <p:cNvPr id="175" name="Google Shape;175;p18"/>
          <p:cNvGrpSpPr/>
          <p:nvPr/>
        </p:nvGrpSpPr>
        <p:grpSpPr>
          <a:xfrm>
            <a:off x="1084803" y="1894178"/>
            <a:ext cx="8400156" cy="1458031"/>
            <a:chOff x="0" y="-38100"/>
            <a:chExt cx="2365241" cy="410540"/>
          </a:xfrm>
        </p:grpSpPr>
        <p:sp>
          <p:nvSpPr>
            <p:cNvPr id="176" name="Google Shape;176;p18"/>
            <p:cNvSpPr/>
            <p:nvPr/>
          </p:nvSpPr>
          <p:spPr>
            <a:xfrm>
              <a:off x="0" y="0"/>
              <a:ext cx="2365241" cy="372440"/>
            </a:xfrm>
            <a:custGeom>
              <a:avLst/>
              <a:gdLst/>
              <a:ahLst/>
              <a:cxnLst/>
              <a:rect l="l" t="t" r="r" b="b"/>
              <a:pathLst>
                <a:path w="2365241" h="372440" extrusionOk="0">
                  <a:moveTo>
                    <a:pt x="45160" y="0"/>
                  </a:moveTo>
                  <a:lnTo>
                    <a:pt x="2320081" y="0"/>
                  </a:lnTo>
                  <a:cubicBezTo>
                    <a:pt x="2345023" y="0"/>
                    <a:pt x="2365241" y="20219"/>
                    <a:pt x="2365241" y="45160"/>
                  </a:cubicBezTo>
                  <a:lnTo>
                    <a:pt x="2365241" y="327279"/>
                  </a:lnTo>
                  <a:cubicBezTo>
                    <a:pt x="2365241" y="352221"/>
                    <a:pt x="2345023" y="372440"/>
                    <a:pt x="2320081" y="372440"/>
                  </a:cubicBezTo>
                  <a:lnTo>
                    <a:pt x="45160" y="372440"/>
                  </a:lnTo>
                  <a:cubicBezTo>
                    <a:pt x="20219" y="372440"/>
                    <a:pt x="0" y="352221"/>
                    <a:pt x="0" y="327279"/>
                  </a:cubicBezTo>
                  <a:lnTo>
                    <a:pt x="0" y="45160"/>
                  </a:lnTo>
                  <a:cubicBezTo>
                    <a:pt x="0" y="20219"/>
                    <a:pt x="20219" y="0"/>
                    <a:pt x="45160" y="0"/>
                  </a:cubicBezTo>
                  <a:close/>
                </a:path>
              </a:pathLst>
            </a:custGeom>
            <a:solidFill>
              <a:srgbClr val="AAE1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p:nvPr/>
          </p:nvSpPr>
          <p:spPr>
            <a:xfrm>
              <a:off x="0" y="-38100"/>
              <a:ext cx="2365241" cy="410540"/>
            </a:xfrm>
            <a:prstGeom prst="rect">
              <a:avLst/>
            </a:prstGeom>
            <a:noFill/>
            <a:ln>
              <a:noFill/>
            </a:ln>
          </p:spPr>
          <p:txBody>
            <a:bodyPr spcFirstLastPara="1" wrap="square" lIns="47500" tIns="47500" rIns="47500" bIns="475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0" name="Google Shape;180;p18"/>
          <p:cNvSpPr txBox="1"/>
          <p:nvPr/>
        </p:nvSpPr>
        <p:spPr>
          <a:xfrm>
            <a:off x="1681520" y="2203092"/>
            <a:ext cx="7197300" cy="103412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i="0" u="none" strike="noStrike" cap="none">
                <a:solidFill>
                  <a:srgbClr val="000000"/>
                </a:solidFill>
                <a:latin typeface="Titillium Web"/>
                <a:ea typeface="Titillium Web"/>
                <a:cs typeface="Titillium Web"/>
                <a:sym typeface="Titillium Web"/>
              </a:rPr>
              <a:t>Each identified object has its bounding box and coordinates of itself.</a:t>
            </a:r>
          </a:p>
        </p:txBody>
      </p:sp>
      <p:pic>
        <p:nvPicPr>
          <p:cNvPr id="181" name="Google Shape;181;p18"/>
          <p:cNvPicPr preferRelativeResize="0"/>
          <p:nvPr/>
        </p:nvPicPr>
        <p:blipFill>
          <a:blip r:embed="rId3">
            <a:alphaModFix/>
          </a:blip>
          <a:stretch>
            <a:fillRect/>
          </a:stretch>
        </p:blipFill>
        <p:spPr>
          <a:xfrm>
            <a:off x="406957" y="4509503"/>
            <a:ext cx="5371444" cy="5772628"/>
          </a:xfrm>
          <a:prstGeom prst="rect">
            <a:avLst/>
          </a:prstGeom>
          <a:noFill/>
          <a:ln>
            <a:noFill/>
          </a:ln>
        </p:spPr>
      </p:pic>
      <p:pic>
        <p:nvPicPr>
          <p:cNvPr id="2" name="Picture 1">
            <a:extLst>
              <a:ext uri="{FF2B5EF4-FFF2-40B4-BE49-F238E27FC236}">
                <a16:creationId xmlns:a16="http://schemas.microsoft.com/office/drawing/2014/main" id="{AD19707F-3B67-D9A0-AE20-A9E7D6B508A9}"/>
              </a:ext>
            </a:extLst>
          </p:cNvPr>
          <p:cNvPicPr>
            <a:picLocks noChangeAspect="1"/>
          </p:cNvPicPr>
          <p:nvPr/>
        </p:nvPicPr>
        <p:blipFill>
          <a:blip r:embed="rId4"/>
          <a:srcRect b="84921"/>
          <a:stretch/>
        </p:blipFill>
        <p:spPr>
          <a:xfrm>
            <a:off x="5284881" y="7358693"/>
            <a:ext cx="11401259" cy="1034129"/>
          </a:xfrm>
          <a:prstGeom prst="rect">
            <a:avLst/>
          </a:prstGeom>
        </p:spPr>
      </p:pic>
      <p:sp>
        <p:nvSpPr>
          <p:cNvPr id="3" name="TextBox 2">
            <a:extLst>
              <a:ext uri="{FF2B5EF4-FFF2-40B4-BE49-F238E27FC236}">
                <a16:creationId xmlns:a16="http://schemas.microsoft.com/office/drawing/2014/main" id="{2F06E3E7-5424-5478-248B-3C5DC720732E}"/>
              </a:ext>
            </a:extLst>
          </p:cNvPr>
          <p:cNvSpPr txBox="1"/>
          <p:nvPr/>
        </p:nvSpPr>
        <p:spPr>
          <a:xfrm>
            <a:off x="6737258" y="8382203"/>
            <a:ext cx="9431600" cy="400110"/>
          </a:xfrm>
          <a:prstGeom prst="rect">
            <a:avLst/>
          </a:prstGeom>
          <a:noFill/>
        </p:spPr>
        <p:txBody>
          <a:bodyPr wrap="square" lIns="91440" tIns="45720" rIns="91440" bIns="45720" rtlCol="0" anchor="t">
            <a:spAutoFit/>
          </a:bodyPr>
          <a:lstStyle/>
          <a:p>
            <a:r>
              <a:rPr lang="en-IN" sz="2000">
                <a:solidFill>
                  <a:schemeClr val="tx1"/>
                </a:solidFill>
              </a:rPr>
              <a:t>Each line display the coordinates ,confidence and class of that object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CD32C74-803C-5FC5-802F-EF1801F1DD5B}"/>
                  </a:ext>
                </a:extLst>
              </p14:cNvPr>
              <p14:cNvContentPartPr/>
              <p14:nvPr/>
            </p14:nvContentPartPr>
            <p14:xfrm>
              <a:off x="5591735" y="2955551"/>
              <a:ext cx="14007" cy="14007"/>
            </p14:xfrm>
          </p:contentPart>
        </mc:Choice>
        <mc:Fallback xmlns="">
          <p:pic>
            <p:nvPicPr>
              <p:cNvPr id="5" name="Ink 4">
                <a:extLst>
                  <a:ext uri="{FF2B5EF4-FFF2-40B4-BE49-F238E27FC236}">
                    <a16:creationId xmlns:a16="http://schemas.microsoft.com/office/drawing/2014/main" id="{DCD32C74-803C-5FC5-802F-EF1801F1DD5B}"/>
                  </a:ext>
                </a:extLst>
              </p:cNvPr>
              <p:cNvPicPr/>
              <p:nvPr/>
            </p:nvPicPr>
            <p:blipFill>
              <a:blip r:embed="rId6"/>
              <a:stretch>
                <a:fillRect/>
              </a:stretch>
            </p:blipFill>
            <p:spPr>
              <a:xfrm>
                <a:off x="4891385" y="2255201"/>
                <a:ext cx="1400700" cy="1400700"/>
              </a:xfrm>
              <a:prstGeom prst="rect">
                <a:avLst/>
              </a:prstGeom>
            </p:spPr>
          </p:pic>
        </mc:Fallback>
      </mc:AlternateContent>
      <p:grpSp>
        <p:nvGrpSpPr>
          <p:cNvPr id="19" name="Group 18">
            <a:extLst>
              <a:ext uri="{FF2B5EF4-FFF2-40B4-BE49-F238E27FC236}">
                <a16:creationId xmlns:a16="http://schemas.microsoft.com/office/drawing/2014/main" id="{0EA44BB7-A082-A2C5-9CEE-6F6E962325DA}"/>
              </a:ext>
            </a:extLst>
          </p:cNvPr>
          <p:cNvGrpSpPr/>
          <p:nvPr/>
        </p:nvGrpSpPr>
        <p:grpSpPr>
          <a:xfrm>
            <a:off x="7373870" y="7400838"/>
            <a:ext cx="8694455" cy="523220"/>
            <a:chOff x="8199530" y="4506179"/>
            <a:chExt cx="8694455" cy="523220"/>
          </a:xfrm>
        </p:grpSpPr>
        <p:sp>
          <p:nvSpPr>
            <p:cNvPr id="7" name="TextBox 6">
              <a:extLst>
                <a:ext uri="{FF2B5EF4-FFF2-40B4-BE49-F238E27FC236}">
                  <a16:creationId xmlns:a16="http://schemas.microsoft.com/office/drawing/2014/main" id="{57F1D150-5E9E-72E3-7E1F-EE7C162C3C2D}"/>
                </a:ext>
              </a:extLst>
            </p:cNvPr>
            <p:cNvSpPr txBox="1"/>
            <p:nvPr/>
          </p:nvSpPr>
          <p:spPr>
            <a:xfrm>
              <a:off x="8199530" y="4630692"/>
              <a:ext cx="672043"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err="1">
                  <a:solidFill>
                    <a:schemeClr val="bg1"/>
                  </a:solidFill>
                </a:rPr>
                <a:t>Xmin</a:t>
              </a:r>
              <a:endParaRPr lang="en-US" sz="1400">
                <a:solidFill>
                  <a:schemeClr val="bg1"/>
                </a:solidFill>
              </a:endParaRPr>
            </a:p>
          </p:txBody>
        </p:sp>
        <p:sp>
          <p:nvSpPr>
            <p:cNvPr id="9" name="TextBox 8">
              <a:extLst>
                <a:ext uri="{FF2B5EF4-FFF2-40B4-BE49-F238E27FC236}">
                  <a16:creationId xmlns:a16="http://schemas.microsoft.com/office/drawing/2014/main" id="{6C928B23-038F-AC49-F187-1C2B58111214}"/>
                </a:ext>
              </a:extLst>
            </p:cNvPr>
            <p:cNvSpPr txBox="1"/>
            <p:nvPr/>
          </p:nvSpPr>
          <p:spPr>
            <a:xfrm>
              <a:off x="9628550" y="4664422"/>
              <a:ext cx="672043"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err="1">
                  <a:solidFill>
                    <a:schemeClr val="bg1"/>
                  </a:solidFill>
                </a:rPr>
                <a:t>Ymin</a:t>
              </a:r>
              <a:endParaRPr lang="en-US" sz="1400">
                <a:solidFill>
                  <a:schemeClr val="bg1"/>
                </a:solidFill>
              </a:endParaRPr>
            </a:p>
          </p:txBody>
        </p:sp>
        <p:sp>
          <p:nvSpPr>
            <p:cNvPr id="11" name="TextBox 10">
              <a:extLst>
                <a:ext uri="{FF2B5EF4-FFF2-40B4-BE49-F238E27FC236}">
                  <a16:creationId xmlns:a16="http://schemas.microsoft.com/office/drawing/2014/main" id="{720A4082-78BA-1F58-32A3-7DF6C7BC6523}"/>
                </a:ext>
              </a:extLst>
            </p:cNvPr>
            <p:cNvSpPr txBox="1"/>
            <p:nvPr/>
          </p:nvSpPr>
          <p:spPr>
            <a:xfrm>
              <a:off x="11229920" y="4637362"/>
              <a:ext cx="672043"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chemeClr val="bg1"/>
                  </a:solidFill>
                </a:rPr>
                <a:t>Xmax</a:t>
              </a:r>
              <a:endParaRPr lang="en-US" sz="1400">
                <a:solidFill>
                  <a:schemeClr val="bg1"/>
                </a:solidFill>
              </a:endParaRPr>
            </a:p>
          </p:txBody>
        </p:sp>
        <p:sp>
          <p:nvSpPr>
            <p:cNvPr id="13" name="TextBox 12">
              <a:extLst>
                <a:ext uri="{FF2B5EF4-FFF2-40B4-BE49-F238E27FC236}">
                  <a16:creationId xmlns:a16="http://schemas.microsoft.com/office/drawing/2014/main" id="{3034E11C-447A-450F-F393-B65C4C35FD45}"/>
                </a:ext>
              </a:extLst>
            </p:cNvPr>
            <p:cNvSpPr txBox="1"/>
            <p:nvPr/>
          </p:nvSpPr>
          <p:spPr>
            <a:xfrm>
              <a:off x="12994961" y="4613900"/>
              <a:ext cx="672043"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chemeClr val="bg1"/>
                  </a:solidFill>
                </a:rPr>
                <a:t>Ymax</a:t>
              </a:r>
              <a:endParaRPr lang="en-US" sz="1400">
                <a:solidFill>
                  <a:schemeClr val="bg1"/>
                </a:solidFill>
              </a:endParaRPr>
            </a:p>
          </p:txBody>
        </p:sp>
        <p:sp>
          <p:nvSpPr>
            <p:cNvPr id="16" name="TextBox 15">
              <a:extLst>
                <a:ext uri="{FF2B5EF4-FFF2-40B4-BE49-F238E27FC236}">
                  <a16:creationId xmlns:a16="http://schemas.microsoft.com/office/drawing/2014/main" id="{E32F9700-F2E5-6001-CA5F-72CD05E2A484}"/>
                </a:ext>
              </a:extLst>
            </p:cNvPr>
            <p:cNvSpPr txBox="1"/>
            <p:nvPr/>
          </p:nvSpPr>
          <p:spPr>
            <a:xfrm>
              <a:off x="14432660" y="4653470"/>
              <a:ext cx="1109072"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Confidence</a:t>
              </a:r>
            </a:p>
          </p:txBody>
        </p:sp>
        <p:sp>
          <p:nvSpPr>
            <p:cNvPr id="17" name="TextBox 16">
              <a:extLst>
                <a:ext uri="{FF2B5EF4-FFF2-40B4-BE49-F238E27FC236}">
                  <a16:creationId xmlns:a16="http://schemas.microsoft.com/office/drawing/2014/main" id="{88A87C28-7EB9-5AA6-5142-7BF736C4BA32}"/>
                </a:ext>
              </a:extLst>
            </p:cNvPr>
            <p:cNvSpPr txBox="1"/>
            <p:nvPr/>
          </p:nvSpPr>
          <p:spPr>
            <a:xfrm>
              <a:off x="16065060" y="4506179"/>
              <a:ext cx="828925"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Person</a:t>
              </a:r>
            </a:p>
            <a:p>
              <a:r>
                <a:rPr lang="en-US" sz="1400">
                  <a:solidFill>
                    <a:schemeClr val="bg1"/>
                  </a:solidFill>
                </a:rPr>
                <a:t>Class</a:t>
              </a:r>
              <a:endParaRPr lang="en-US">
                <a:solidFill>
                  <a:schemeClr val="bg1"/>
                </a:solidFill>
              </a:endParaRPr>
            </a:p>
          </p:txBody>
        </p:sp>
      </p:grpSp>
      <p:pic>
        <p:nvPicPr>
          <p:cNvPr id="18" name="Picture 17" descr="A diagram of a rectangular object with arrows and dots&#10;&#10;Description automatically generated">
            <a:extLst>
              <a:ext uri="{FF2B5EF4-FFF2-40B4-BE49-F238E27FC236}">
                <a16:creationId xmlns:a16="http://schemas.microsoft.com/office/drawing/2014/main" id="{0AC73699-CB6D-2AE3-CD37-BF7619B91A54}"/>
              </a:ext>
            </a:extLst>
          </p:cNvPr>
          <p:cNvPicPr>
            <a:picLocks noChangeAspect="1"/>
          </p:cNvPicPr>
          <p:nvPr/>
        </p:nvPicPr>
        <p:blipFill>
          <a:blip r:embed="rId7"/>
          <a:stretch>
            <a:fillRect/>
          </a:stretch>
        </p:blipFill>
        <p:spPr>
          <a:xfrm>
            <a:off x="5914034" y="3788323"/>
            <a:ext cx="4389904" cy="3058616"/>
          </a:xfrm>
          <a:prstGeom prst="rect">
            <a:avLst/>
          </a:prstGeom>
        </p:spPr>
      </p:pic>
      <p:pic>
        <p:nvPicPr>
          <p:cNvPr id="20" name="Picture 19">
            <a:extLst>
              <a:ext uri="{FF2B5EF4-FFF2-40B4-BE49-F238E27FC236}">
                <a16:creationId xmlns:a16="http://schemas.microsoft.com/office/drawing/2014/main" id="{27147498-E76E-ACE9-9AF4-75321960B934}"/>
              </a:ext>
            </a:extLst>
          </p:cNvPr>
          <p:cNvPicPr>
            <a:picLocks noChangeAspect="1"/>
          </p:cNvPicPr>
          <p:nvPr/>
        </p:nvPicPr>
        <p:blipFill>
          <a:blip r:embed="rId8"/>
          <a:stretch>
            <a:fillRect/>
          </a:stretch>
        </p:blipFill>
        <p:spPr>
          <a:xfrm>
            <a:off x="10644725" y="3694537"/>
            <a:ext cx="6173805" cy="3228043"/>
          </a:xfrm>
          <a:prstGeom prst="rect">
            <a:avLst/>
          </a:prstGeom>
        </p:spPr>
      </p:pic>
      <p:cxnSp>
        <p:nvCxnSpPr>
          <p:cNvPr id="22" name="Straight Arrow Connector 21">
            <a:extLst>
              <a:ext uri="{FF2B5EF4-FFF2-40B4-BE49-F238E27FC236}">
                <a16:creationId xmlns:a16="http://schemas.microsoft.com/office/drawing/2014/main" id="{37437791-5E2D-3DDF-1B7C-88A7B8CB8A40}"/>
              </a:ext>
            </a:extLst>
          </p:cNvPr>
          <p:cNvCxnSpPr/>
          <p:nvPr/>
        </p:nvCxnSpPr>
        <p:spPr>
          <a:xfrm flipV="1">
            <a:off x="12454135" y="2753435"/>
            <a:ext cx="774418" cy="2069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49C1CEC-4C00-E96A-DE8C-407F060FBD6A}"/>
              </a:ext>
            </a:extLst>
          </p:cNvPr>
          <p:cNvCxnSpPr/>
          <p:nvPr/>
        </p:nvCxnSpPr>
        <p:spPr>
          <a:xfrm flipV="1">
            <a:off x="15906224" y="2498298"/>
            <a:ext cx="774418" cy="2069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2A2C8332-6021-E117-D2D0-08FDA78318DD}"/>
              </a:ext>
            </a:extLst>
          </p:cNvPr>
          <p:cNvCxnSpPr/>
          <p:nvPr/>
        </p:nvCxnSpPr>
        <p:spPr>
          <a:xfrm flipV="1">
            <a:off x="13607000" y="2772099"/>
            <a:ext cx="774418" cy="2069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5FAB8F3-A471-0210-F66F-9C0A59D56EE8}"/>
              </a:ext>
            </a:extLst>
          </p:cNvPr>
          <p:cNvSpPr txBox="1"/>
          <p:nvPr/>
        </p:nvSpPr>
        <p:spPr>
          <a:xfrm>
            <a:off x="12677714" y="2329507"/>
            <a:ext cx="1101678" cy="523220"/>
          </a:xfrm>
          <a:prstGeom prst="rect">
            <a:avLst/>
          </a:prstGeom>
          <a:noFill/>
        </p:spPr>
        <p:txBody>
          <a:bodyPr wrap="square" rtlCol="0">
            <a:spAutoFit/>
          </a:bodyPr>
          <a:lstStyle/>
          <a:p>
            <a:r>
              <a:rPr lang="en-IN" sz="2800"/>
              <a:t>class</a:t>
            </a:r>
          </a:p>
        </p:txBody>
      </p:sp>
      <p:sp>
        <p:nvSpPr>
          <p:cNvPr id="26" name="TextBox 25">
            <a:extLst>
              <a:ext uri="{FF2B5EF4-FFF2-40B4-BE49-F238E27FC236}">
                <a16:creationId xmlns:a16="http://schemas.microsoft.com/office/drawing/2014/main" id="{99BDC9CD-70CD-28AF-2761-484E55BBCF07}"/>
              </a:ext>
            </a:extLst>
          </p:cNvPr>
          <p:cNvSpPr txBox="1"/>
          <p:nvPr/>
        </p:nvSpPr>
        <p:spPr>
          <a:xfrm>
            <a:off x="14039926" y="2348545"/>
            <a:ext cx="1101678" cy="523220"/>
          </a:xfrm>
          <a:prstGeom prst="rect">
            <a:avLst/>
          </a:prstGeom>
          <a:noFill/>
        </p:spPr>
        <p:txBody>
          <a:bodyPr wrap="square" rtlCol="0">
            <a:spAutoFit/>
          </a:bodyPr>
          <a:lstStyle/>
          <a:p>
            <a:r>
              <a:rPr lang="en-IN" sz="2800"/>
              <a:t>box</a:t>
            </a:r>
          </a:p>
        </p:txBody>
      </p:sp>
      <p:sp>
        <p:nvSpPr>
          <p:cNvPr id="27" name="TextBox 26">
            <a:extLst>
              <a:ext uri="{FF2B5EF4-FFF2-40B4-BE49-F238E27FC236}">
                <a16:creationId xmlns:a16="http://schemas.microsoft.com/office/drawing/2014/main" id="{B2D4F74F-B363-4330-7EA9-347B55AF12D0}"/>
              </a:ext>
            </a:extLst>
          </p:cNvPr>
          <p:cNvSpPr txBox="1"/>
          <p:nvPr/>
        </p:nvSpPr>
        <p:spPr>
          <a:xfrm>
            <a:off x="15239400" y="2034051"/>
            <a:ext cx="2061025" cy="523220"/>
          </a:xfrm>
          <a:prstGeom prst="rect">
            <a:avLst/>
          </a:prstGeom>
          <a:noFill/>
        </p:spPr>
        <p:txBody>
          <a:bodyPr wrap="square" rtlCol="0">
            <a:spAutoFit/>
          </a:bodyPr>
          <a:lstStyle/>
          <a:p>
            <a:r>
              <a:rPr lang="en-IN" sz="2800"/>
              <a:t>confidence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402"/>
        <p:cNvGrpSpPr/>
        <p:nvPr/>
      </p:nvGrpSpPr>
      <p:grpSpPr>
        <a:xfrm>
          <a:off x="0" y="0"/>
          <a:ext cx="0" cy="0"/>
          <a:chOff x="0" y="0"/>
          <a:chExt cx="0" cy="0"/>
        </a:xfrm>
      </p:grpSpPr>
      <p:grpSp>
        <p:nvGrpSpPr>
          <p:cNvPr id="403" name="Google Shape;403;p28"/>
          <p:cNvGrpSpPr/>
          <p:nvPr/>
        </p:nvGrpSpPr>
        <p:grpSpPr>
          <a:xfrm>
            <a:off x="243576" y="576190"/>
            <a:ext cx="17455521" cy="9599182"/>
            <a:chOff x="0" y="-38100"/>
            <a:chExt cx="4597339" cy="2528180"/>
          </a:xfrm>
        </p:grpSpPr>
        <p:sp>
          <p:nvSpPr>
            <p:cNvPr id="404" name="Google Shape;404;p28"/>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05" name="Google Shape;405;p28"/>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6" name="Google Shape;406;p28"/>
          <p:cNvSpPr/>
          <p:nvPr/>
        </p:nvSpPr>
        <p:spPr>
          <a:xfrm>
            <a:off x="15872724" y="3010180"/>
            <a:ext cx="2710946" cy="3290981"/>
          </a:xfrm>
          <a:custGeom>
            <a:avLst/>
            <a:gdLst/>
            <a:ahLst/>
            <a:cxnLst/>
            <a:rect l="l" t="t" r="r" b="b"/>
            <a:pathLst>
              <a:path w="2710946" h="3290981" extrusionOk="0">
                <a:moveTo>
                  <a:pt x="0" y="0"/>
                </a:moveTo>
                <a:lnTo>
                  <a:pt x="2710945" y="0"/>
                </a:lnTo>
                <a:lnTo>
                  <a:pt x="2710945" y="3290982"/>
                </a:lnTo>
                <a:lnTo>
                  <a:pt x="0" y="3290982"/>
                </a:lnTo>
                <a:lnTo>
                  <a:pt x="0" y="0"/>
                </a:lnTo>
                <a:close/>
              </a:path>
            </a:pathLst>
          </a:custGeom>
          <a:blipFill rotWithShape="1">
            <a:blip r:embed="rId3">
              <a:alphaModFix/>
            </a:blip>
            <a:stretch>
              <a:fillRect/>
            </a:stretch>
          </a:blipFill>
          <a:ln>
            <a:noFill/>
          </a:ln>
        </p:spPr>
        <p:txBody>
          <a:bodyPr/>
          <a:lstStyle/>
          <a:p>
            <a:endParaRPr lang="en-IN"/>
          </a:p>
        </p:txBody>
      </p:sp>
      <p:pic>
        <p:nvPicPr>
          <p:cNvPr id="407" name="Google Shape;407;p28"/>
          <p:cNvPicPr preferRelativeResize="0"/>
          <p:nvPr/>
        </p:nvPicPr>
        <p:blipFill>
          <a:blip r:embed="rId4">
            <a:alphaModFix/>
          </a:blip>
          <a:stretch>
            <a:fillRect/>
          </a:stretch>
        </p:blipFill>
        <p:spPr>
          <a:xfrm>
            <a:off x="13990742" y="5071169"/>
            <a:ext cx="4053682" cy="5607317"/>
          </a:xfrm>
          <a:prstGeom prst="rect">
            <a:avLst/>
          </a:prstGeom>
          <a:noFill/>
          <a:ln>
            <a:noFill/>
          </a:ln>
        </p:spPr>
      </p:pic>
      <p:sp>
        <p:nvSpPr>
          <p:cNvPr id="408" name="Google Shape;408;p28"/>
          <p:cNvSpPr txBox="1"/>
          <p:nvPr/>
        </p:nvSpPr>
        <p:spPr>
          <a:xfrm>
            <a:off x="172223" y="576190"/>
            <a:ext cx="9537000"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a:solidFill>
                  <a:srgbClr val="B59AED"/>
                </a:solidFill>
                <a:latin typeface="Titillium Web"/>
                <a:sym typeface="Titillium Web"/>
              </a:rPr>
              <a:t>SEGMENTATION</a:t>
            </a:r>
            <a:endParaRPr lang="en-US" sz="9600"/>
          </a:p>
        </p:txBody>
      </p:sp>
      <p:sp>
        <p:nvSpPr>
          <p:cNvPr id="2" name="Content Placeholder 2">
            <a:extLst>
              <a:ext uri="{FF2B5EF4-FFF2-40B4-BE49-F238E27FC236}">
                <a16:creationId xmlns:a16="http://schemas.microsoft.com/office/drawing/2014/main" id="{9544EA81-1097-D25B-0C4D-8DA077BAEEDE}"/>
              </a:ext>
            </a:extLst>
          </p:cNvPr>
          <p:cNvSpPr txBox="1">
            <a:spLocks/>
          </p:cNvSpPr>
          <p:nvPr/>
        </p:nvSpPr>
        <p:spPr>
          <a:xfrm>
            <a:off x="871682" y="2014917"/>
            <a:ext cx="11037819" cy="1279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2400"/>
              <a:t>The basic idea of segmentation is dividing the image into target and background</a:t>
            </a:r>
            <a:endParaRPr lang="en-US"/>
          </a:p>
          <a:p>
            <a:pPr algn="just"/>
            <a:r>
              <a:rPr lang="en-IN" sz="2400"/>
              <a:t>All possible targets will be identified using object detection mechanism and all things except the target will be considered as background.</a:t>
            </a:r>
          </a:p>
          <a:p>
            <a:endParaRPr lang="en-IN" sz="2400"/>
          </a:p>
        </p:txBody>
      </p:sp>
      <p:pic>
        <p:nvPicPr>
          <p:cNvPr id="3" name="Picture 2">
            <a:extLst>
              <a:ext uri="{FF2B5EF4-FFF2-40B4-BE49-F238E27FC236}">
                <a16:creationId xmlns:a16="http://schemas.microsoft.com/office/drawing/2014/main" id="{BF8442FB-DA08-3916-C8A7-20CA62BA3D26}"/>
              </a:ext>
            </a:extLst>
          </p:cNvPr>
          <p:cNvPicPr>
            <a:picLocks noChangeAspect="1"/>
          </p:cNvPicPr>
          <p:nvPr/>
        </p:nvPicPr>
        <p:blipFill>
          <a:blip r:embed="rId5"/>
          <a:stretch>
            <a:fillRect/>
          </a:stretch>
        </p:blipFill>
        <p:spPr>
          <a:xfrm>
            <a:off x="3760789" y="3438578"/>
            <a:ext cx="4375177" cy="2461037"/>
          </a:xfrm>
          <a:prstGeom prst="rect">
            <a:avLst/>
          </a:prstGeom>
        </p:spPr>
      </p:pic>
      <p:pic>
        <p:nvPicPr>
          <p:cNvPr id="4" name="Picture 3">
            <a:extLst>
              <a:ext uri="{FF2B5EF4-FFF2-40B4-BE49-F238E27FC236}">
                <a16:creationId xmlns:a16="http://schemas.microsoft.com/office/drawing/2014/main" id="{EFFA19B9-8C55-A84C-0EAD-60CFC0E8A144}"/>
              </a:ext>
            </a:extLst>
          </p:cNvPr>
          <p:cNvPicPr>
            <a:picLocks noChangeAspect="1"/>
          </p:cNvPicPr>
          <p:nvPr/>
        </p:nvPicPr>
        <p:blipFill>
          <a:blip r:embed="rId6"/>
          <a:stretch>
            <a:fillRect/>
          </a:stretch>
        </p:blipFill>
        <p:spPr>
          <a:xfrm>
            <a:off x="5801703" y="6386144"/>
            <a:ext cx="4668526" cy="2556326"/>
          </a:xfrm>
          <a:prstGeom prst="rect">
            <a:avLst/>
          </a:prstGeom>
        </p:spPr>
      </p:pic>
      <p:pic>
        <p:nvPicPr>
          <p:cNvPr id="5" name="Picture 4">
            <a:extLst>
              <a:ext uri="{FF2B5EF4-FFF2-40B4-BE49-F238E27FC236}">
                <a16:creationId xmlns:a16="http://schemas.microsoft.com/office/drawing/2014/main" id="{14291B81-2BC6-C3AF-0697-39ABF991C631}"/>
              </a:ext>
            </a:extLst>
          </p:cNvPr>
          <p:cNvPicPr>
            <a:picLocks noChangeAspect="1"/>
          </p:cNvPicPr>
          <p:nvPr/>
        </p:nvPicPr>
        <p:blipFill>
          <a:blip r:embed="rId7"/>
          <a:stretch>
            <a:fillRect/>
          </a:stretch>
        </p:blipFill>
        <p:spPr>
          <a:xfrm>
            <a:off x="871683" y="6328682"/>
            <a:ext cx="4668526" cy="2626046"/>
          </a:xfrm>
          <a:prstGeom prst="rect">
            <a:avLst/>
          </a:prstGeom>
        </p:spPr>
      </p:pic>
      <p:grpSp>
        <p:nvGrpSpPr>
          <p:cNvPr id="15" name="Group 14">
            <a:extLst>
              <a:ext uri="{FF2B5EF4-FFF2-40B4-BE49-F238E27FC236}">
                <a16:creationId xmlns:a16="http://schemas.microsoft.com/office/drawing/2014/main" id="{C74B7145-BD68-688A-79C2-8B46EEB85160}"/>
              </a:ext>
            </a:extLst>
          </p:cNvPr>
          <p:cNvGrpSpPr/>
          <p:nvPr/>
        </p:nvGrpSpPr>
        <p:grpSpPr>
          <a:xfrm>
            <a:off x="10017948" y="2048716"/>
            <a:ext cx="5962288" cy="5184847"/>
            <a:chOff x="10017948" y="2048716"/>
            <a:chExt cx="5962288" cy="5184847"/>
          </a:xfrm>
        </p:grpSpPr>
        <p:grpSp>
          <p:nvGrpSpPr>
            <p:cNvPr id="12" name="Group 11">
              <a:extLst>
                <a:ext uri="{FF2B5EF4-FFF2-40B4-BE49-F238E27FC236}">
                  <a16:creationId xmlns:a16="http://schemas.microsoft.com/office/drawing/2014/main" id="{706C2187-99E1-9E01-6AF2-037668E95C01}"/>
                </a:ext>
              </a:extLst>
            </p:cNvPr>
            <p:cNvGrpSpPr/>
            <p:nvPr/>
          </p:nvGrpSpPr>
          <p:grpSpPr>
            <a:xfrm>
              <a:off x="10017948" y="2048716"/>
              <a:ext cx="5962288" cy="5184847"/>
              <a:chOff x="10017948" y="2048716"/>
              <a:chExt cx="5962288" cy="5184847"/>
            </a:xfrm>
          </p:grpSpPr>
          <p:sp>
            <p:nvSpPr>
              <p:cNvPr id="6" name="TextBox 5">
                <a:extLst>
                  <a:ext uri="{FF2B5EF4-FFF2-40B4-BE49-F238E27FC236}">
                    <a16:creationId xmlns:a16="http://schemas.microsoft.com/office/drawing/2014/main" id="{38C9A158-E600-F820-8E00-DE6CD24EC5D8}"/>
                  </a:ext>
                </a:extLst>
              </p:cNvPr>
              <p:cNvSpPr txBox="1"/>
              <p:nvPr/>
            </p:nvSpPr>
            <p:spPr>
              <a:xfrm>
                <a:off x="12524535" y="2048716"/>
                <a:ext cx="1898277" cy="830997"/>
              </a:xfrm>
              <a:prstGeom prst="rect">
                <a:avLst/>
              </a:prstGeom>
              <a:noFill/>
              <a:ln>
                <a:solidFill>
                  <a:schemeClr val="tx1"/>
                </a:solidFill>
              </a:ln>
            </p:spPr>
            <p:txBody>
              <a:bodyPr wrap="none" rtlCol="0">
                <a:spAutoFit/>
              </a:bodyPr>
              <a:lstStyle/>
              <a:p>
                <a:r>
                  <a:rPr lang="en-IN" sz="4800"/>
                  <a:t>Image</a:t>
                </a:r>
              </a:p>
            </p:txBody>
          </p:sp>
          <p:sp>
            <p:nvSpPr>
              <p:cNvPr id="7" name="TextBox 6">
                <a:extLst>
                  <a:ext uri="{FF2B5EF4-FFF2-40B4-BE49-F238E27FC236}">
                    <a16:creationId xmlns:a16="http://schemas.microsoft.com/office/drawing/2014/main" id="{EF5C4712-057C-901D-E1F3-83D7DDC80DD2}"/>
                  </a:ext>
                </a:extLst>
              </p:cNvPr>
              <p:cNvSpPr txBox="1"/>
              <p:nvPr/>
            </p:nvSpPr>
            <p:spPr>
              <a:xfrm>
                <a:off x="10925488" y="3450476"/>
                <a:ext cx="2239518" cy="584775"/>
              </a:xfrm>
              <a:prstGeom prst="rect">
                <a:avLst/>
              </a:prstGeom>
              <a:noFill/>
              <a:ln>
                <a:solidFill>
                  <a:schemeClr val="tx1"/>
                </a:solidFill>
              </a:ln>
            </p:spPr>
            <p:txBody>
              <a:bodyPr wrap="square" rtlCol="0">
                <a:spAutoFit/>
              </a:bodyPr>
              <a:lstStyle/>
              <a:p>
                <a:r>
                  <a:rPr lang="en-IN" sz="3200"/>
                  <a:t>foreground</a:t>
                </a:r>
              </a:p>
            </p:txBody>
          </p:sp>
          <p:sp>
            <p:nvSpPr>
              <p:cNvPr id="8" name="TextBox 7">
                <a:extLst>
                  <a:ext uri="{FF2B5EF4-FFF2-40B4-BE49-F238E27FC236}">
                    <a16:creationId xmlns:a16="http://schemas.microsoft.com/office/drawing/2014/main" id="{31DE1CB2-1468-BCC0-EBC7-E5D17ED18BA4}"/>
                  </a:ext>
                </a:extLst>
              </p:cNvPr>
              <p:cNvSpPr txBox="1"/>
              <p:nvPr/>
            </p:nvSpPr>
            <p:spPr>
              <a:xfrm>
                <a:off x="13655561" y="3551410"/>
                <a:ext cx="2324675" cy="584775"/>
              </a:xfrm>
              <a:prstGeom prst="rect">
                <a:avLst/>
              </a:prstGeom>
              <a:noFill/>
              <a:ln>
                <a:solidFill>
                  <a:schemeClr val="tx1"/>
                </a:solidFill>
              </a:ln>
            </p:spPr>
            <p:txBody>
              <a:bodyPr wrap="none" rtlCol="0">
                <a:spAutoFit/>
              </a:bodyPr>
              <a:lstStyle/>
              <a:p>
                <a:r>
                  <a:rPr lang="en-IN" sz="3200"/>
                  <a:t>background</a:t>
                </a:r>
              </a:p>
            </p:txBody>
          </p:sp>
          <p:sp>
            <p:nvSpPr>
              <p:cNvPr id="9" name="TextBox 8">
                <a:extLst>
                  <a:ext uri="{FF2B5EF4-FFF2-40B4-BE49-F238E27FC236}">
                    <a16:creationId xmlns:a16="http://schemas.microsoft.com/office/drawing/2014/main" id="{27FFCB38-4E13-205A-F395-06E3A3ECB372}"/>
                  </a:ext>
                </a:extLst>
              </p:cNvPr>
              <p:cNvSpPr txBox="1"/>
              <p:nvPr/>
            </p:nvSpPr>
            <p:spPr>
              <a:xfrm>
                <a:off x="10017948" y="4604890"/>
                <a:ext cx="2891059" cy="1077218"/>
              </a:xfrm>
              <a:prstGeom prst="rect">
                <a:avLst/>
              </a:prstGeom>
              <a:noFill/>
              <a:ln>
                <a:solidFill>
                  <a:schemeClr val="tx1"/>
                </a:solidFill>
              </a:ln>
            </p:spPr>
            <p:txBody>
              <a:bodyPr wrap="square" lIns="91440" tIns="45720" rIns="91440" bIns="45720" rtlCol="0" anchor="t">
                <a:spAutoFit/>
              </a:bodyPr>
              <a:lstStyle/>
              <a:p>
                <a:r>
                  <a:rPr lang="en-IN" sz="3200"/>
                  <a:t>Foreground+x</a:t>
                </a:r>
              </a:p>
              <a:p>
                <a:r>
                  <a:rPr lang="en-IN" sz="3200"/>
                  <a:t>Foreground-x</a:t>
                </a:r>
              </a:p>
            </p:txBody>
          </p:sp>
          <p:sp>
            <p:nvSpPr>
              <p:cNvPr id="10" name="TextBox 9">
                <a:extLst>
                  <a:ext uri="{FF2B5EF4-FFF2-40B4-BE49-F238E27FC236}">
                    <a16:creationId xmlns:a16="http://schemas.microsoft.com/office/drawing/2014/main" id="{40C825E4-1004-4E5B-5889-CA8B3D76F74B}"/>
                  </a:ext>
                </a:extLst>
              </p:cNvPr>
              <p:cNvSpPr txBox="1"/>
              <p:nvPr/>
            </p:nvSpPr>
            <p:spPr>
              <a:xfrm>
                <a:off x="13473674" y="4874292"/>
                <a:ext cx="2324675" cy="584775"/>
              </a:xfrm>
              <a:prstGeom prst="rect">
                <a:avLst/>
              </a:prstGeom>
              <a:noFill/>
              <a:ln>
                <a:solidFill>
                  <a:schemeClr val="tx1"/>
                </a:solidFill>
              </a:ln>
            </p:spPr>
            <p:txBody>
              <a:bodyPr wrap="none" rtlCol="0">
                <a:spAutoFit/>
              </a:bodyPr>
              <a:lstStyle/>
              <a:p>
                <a:r>
                  <a:rPr lang="en-IN" sz="3200"/>
                  <a:t>background</a:t>
                </a:r>
              </a:p>
            </p:txBody>
          </p:sp>
          <p:sp>
            <p:nvSpPr>
              <p:cNvPr id="11" name="TextBox 10">
                <a:extLst>
                  <a:ext uri="{FF2B5EF4-FFF2-40B4-BE49-F238E27FC236}">
                    <a16:creationId xmlns:a16="http://schemas.microsoft.com/office/drawing/2014/main" id="{33DE7312-7DE3-F71C-2D8D-B120560715F8}"/>
                  </a:ext>
                </a:extLst>
              </p:cNvPr>
              <p:cNvSpPr txBox="1"/>
              <p:nvPr/>
            </p:nvSpPr>
            <p:spPr>
              <a:xfrm>
                <a:off x="11516995" y="6402566"/>
                <a:ext cx="3300904" cy="830997"/>
              </a:xfrm>
              <a:prstGeom prst="rect">
                <a:avLst/>
              </a:prstGeom>
              <a:noFill/>
              <a:ln>
                <a:solidFill>
                  <a:schemeClr val="tx1"/>
                </a:solidFill>
              </a:ln>
            </p:spPr>
            <p:txBody>
              <a:bodyPr wrap="none" rtlCol="0">
                <a:spAutoFit/>
              </a:bodyPr>
              <a:lstStyle/>
              <a:p>
                <a:r>
                  <a:rPr lang="en-IN" sz="4800"/>
                  <a:t>New Image</a:t>
                </a:r>
              </a:p>
            </p:txBody>
          </p:sp>
        </p:grpSp>
        <p:cxnSp>
          <p:nvCxnSpPr>
            <p:cNvPr id="13" name="Straight Arrow Connector 12">
              <a:extLst>
                <a:ext uri="{FF2B5EF4-FFF2-40B4-BE49-F238E27FC236}">
                  <a16:creationId xmlns:a16="http://schemas.microsoft.com/office/drawing/2014/main" id="{9829DFFC-BF17-5190-CF2F-72E94E1AD828}"/>
                </a:ext>
              </a:extLst>
            </p:cNvPr>
            <p:cNvCxnSpPr>
              <a:cxnSpLocks/>
            </p:cNvCxnSpPr>
            <p:nvPr/>
          </p:nvCxnSpPr>
          <p:spPr>
            <a:xfrm flipH="1">
              <a:off x="12478608" y="2971083"/>
              <a:ext cx="480159" cy="44461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9F161461-1D58-FA21-B07E-5011346F3A17}"/>
                </a:ext>
              </a:extLst>
            </p:cNvPr>
            <p:cNvCxnSpPr>
              <a:cxnSpLocks/>
            </p:cNvCxnSpPr>
            <p:nvPr/>
          </p:nvCxnSpPr>
          <p:spPr>
            <a:xfrm>
              <a:off x="13898619" y="2968989"/>
              <a:ext cx="697109" cy="4695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B59DB71-5049-162F-5C10-859AAA061894}"/>
                </a:ext>
              </a:extLst>
            </p:cNvPr>
            <p:cNvCxnSpPr>
              <a:cxnSpLocks/>
            </p:cNvCxnSpPr>
            <p:nvPr/>
          </p:nvCxnSpPr>
          <p:spPr>
            <a:xfrm>
              <a:off x="14636011" y="4235982"/>
              <a:ext cx="0" cy="59502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D6055FF-5507-76BA-4AB8-B4FA8E878C39}"/>
                </a:ext>
              </a:extLst>
            </p:cNvPr>
            <p:cNvCxnSpPr>
              <a:cxnSpLocks/>
            </p:cNvCxnSpPr>
            <p:nvPr/>
          </p:nvCxnSpPr>
          <p:spPr>
            <a:xfrm>
              <a:off x="11862114" y="4136185"/>
              <a:ext cx="0" cy="4687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7899289B-C2EC-EC43-F04C-CFDFA9E6ACC8}"/>
                </a:ext>
              </a:extLst>
            </p:cNvPr>
            <p:cNvCxnSpPr>
              <a:cxnSpLocks/>
            </p:cNvCxnSpPr>
            <p:nvPr/>
          </p:nvCxnSpPr>
          <p:spPr>
            <a:xfrm>
              <a:off x="11692039" y="5770741"/>
              <a:ext cx="697109" cy="4695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4EB0855-C0BE-BAFA-4EB1-03532D9BC865}"/>
                </a:ext>
              </a:extLst>
            </p:cNvPr>
            <p:cNvCxnSpPr/>
            <p:nvPr/>
          </p:nvCxnSpPr>
          <p:spPr>
            <a:xfrm flipH="1">
              <a:off x="14045898" y="5761218"/>
              <a:ext cx="577030" cy="53994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258"/>
        <p:cNvGrpSpPr/>
        <p:nvPr/>
      </p:nvGrpSpPr>
      <p:grpSpPr>
        <a:xfrm>
          <a:off x="0" y="0"/>
          <a:ext cx="0" cy="0"/>
          <a:chOff x="0" y="0"/>
          <a:chExt cx="0" cy="0"/>
        </a:xfrm>
      </p:grpSpPr>
      <p:grpSp>
        <p:nvGrpSpPr>
          <p:cNvPr id="259" name="Google Shape;259;p22"/>
          <p:cNvGrpSpPr/>
          <p:nvPr/>
        </p:nvGrpSpPr>
        <p:grpSpPr>
          <a:xfrm>
            <a:off x="418002" y="337479"/>
            <a:ext cx="17455521" cy="9599182"/>
            <a:chOff x="0" y="-38100"/>
            <a:chExt cx="4597339" cy="2528180"/>
          </a:xfrm>
        </p:grpSpPr>
        <p:sp>
          <p:nvSpPr>
            <p:cNvPr id="260" name="Google Shape;260;p22"/>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61" name="Google Shape;261;p22"/>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2" name="Google Shape;262;p22"/>
          <p:cNvSpPr txBox="1"/>
          <p:nvPr/>
        </p:nvSpPr>
        <p:spPr>
          <a:xfrm>
            <a:off x="562198" y="206067"/>
            <a:ext cx="17170027"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00" b="1" i="0" u="none" strike="noStrike" cap="none">
                <a:solidFill>
                  <a:srgbClr val="B59AED"/>
                </a:solidFill>
                <a:latin typeface="Titillium Web"/>
                <a:ea typeface="Titillium Web"/>
                <a:cs typeface="Titillium Web"/>
                <a:sym typeface="Titillium Web"/>
              </a:rPr>
              <a:t>SAM(</a:t>
            </a:r>
            <a:r>
              <a:rPr lang="en-US" sz="8900" b="1">
                <a:solidFill>
                  <a:srgbClr val="B59AED"/>
                </a:solidFill>
                <a:latin typeface="Titillium Web"/>
                <a:ea typeface="Titillium Web"/>
                <a:cs typeface="Titillium Web"/>
                <a:sym typeface="Titillium Web"/>
              </a:rPr>
              <a:t>Segment</a:t>
            </a:r>
            <a:r>
              <a:rPr lang="en-US" sz="8900" b="1" i="0" u="none" strike="noStrike" cap="none">
                <a:solidFill>
                  <a:srgbClr val="B59AED"/>
                </a:solidFill>
                <a:latin typeface="Titillium Web"/>
                <a:ea typeface="Titillium Web"/>
                <a:cs typeface="Titillium Web"/>
                <a:sym typeface="Titillium Web"/>
              </a:rPr>
              <a:t> </a:t>
            </a:r>
            <a:r>
              <a:rPr lang="en-US" sz="8900" b="1">
                <a:solidFill>
                  <a:srgbClr val="B59AED"/>
                </a:solidFill>
                <a:latin typeface="Titillium Web"/>
                <a:ea typeface="Titillium Web"/>
                <a:cs typeface="Titillium Web"/>
                <a:sym typeface="Titillium Web"/>
              </a:rPr>
              <a:t>Anything</a:t>
            </a:r>
            <a:r>
              <a:rPr lang="en-US" sz="8900" b="1" i="0" u="none" strike="noStrike" cap="none">
                <a:solidFill>
                  <a:srgbClr val="B59AED"/>
                </a:solidFill>
                <a:latin typeface="Titillium Web"/>
                <a:ea typeface="Titillium Web"/>
                <a:cs typeface="Titillium Web"/>
                <a:sym typeface="Titillium Web"/>
              </a:rPr>
              <a:t> </a:t>
            </a:r>
            <a:r>
              <a:rPr lang="en-US" sz="8900" b="1">
                <a:solidFill>
                  <a:srgbClr val="B59AED"/>
                </a:solidFill>
                <a:latin typeface="Titillium Web"/>
                <a:ea typeface="Titillium Web"/>
                <a:cs typeface="Titillium Web"/>
                <a:sym typeface="Titillium Web"/>
              </a:rPr>
              <a:t>Model</a:t>
            </a:r>
            <a:r>
              <a:rPr lang="en-US" sz="8900" b="1" i="0" u="none" strike="noStrike" cap="none">
                <a:solidFill>
                  <a:srgbClr val="B59AED"/>
                </a:solidFill>
                <a:latin typeface="Titillium Web"/>
                <a:ea typeface="Titillium Web"/>
                <a:cs typeface="Titillium Web"/>
                <a:sym typeface="Titillium Web"/>
              </a:rPr>
              <a:t>)</a:t>
            </a:r>
            <a:endParaRPr lang="en-US" sz="8900"/>
          </a:p>
        </p:txBody>
      </p:sp>
      <p:sp>
        <p:nvSpPr>
          <p:cNvPr id="263" name="Google Shape;263;p22"/>
          <p:cNvSpPr txBox="1"/>
          <p:nvPr/>
        </p:nvSpPr>
        <p:spPr>
          <a:xfrm>
            <a:off x="1000801" y="1991075"/>
            <a:ext cx="9215700" cy="1551194"/>
          </a:xfrm>
          <a:prstGeom prst="rect">
            <a:avLst/>
          </a:prstGeom>
          <a:noFill/>
          <a:ln>
            <a:noFill/>
          </a:ln>
        </p:spPr>
        <p:txBody>
          <a:bodyPr spcFirstLastPara="1" wrap="square" lIns="0" tIns="0" rIns="0" bIns="0" anchor="t" anchorCtr="0">
            <a:spAutoFit/>
          </a:bodyPr>
          <a:lstStyle/>
          <a:p>
            <a:pPr algn="just">
              <a:lnSpc>
                <a:spcPct val="120000"/>
              </a:lnSpc>
            </a:pPr>
            <a:r>
              <a:rPr lang="en-US" sz="2800">
                <a:solidFill>
                  <a:schemeClr val="tx1"/>
                </a:solidFill>
              </a:rPr>
              <a:t>SAM (Segment Anything Model) allows users to generate precise masks for objects in images, regardless of the object type.</a:t>
            </a:r>
            <a:endParaRPr lang="en-US">
              <a:solidFill>
                <a:schemeClr val="tx1"/>
              </a:solidFill>
            </a:endParaRPr>
          </a:p>
        </p:txBody>
      </p:sp>
      <p:sp>
        <p:nvSpPr>
          <p:cNvPr id="264" name="Google Shape;264;p22"/>
          <p:cNvSpPr txBox="1"/>
          <p:nvPr/>
        </p:nvSpPr>
        <p:spPr>
          <a:xfrm>
            <a:off x="995151" y="3572793"/>
            <a:ext cx="10057594" cy="2240613"/>
          </a:xfrm>
          <a:prstGeom prst="rect">
            <a:avLst/>
          </a:prstGeom>
          <a:noFill/>
          <a:ln>
            <a:noFill/>
          </a:ln>
        </p:spPr>
        <p:txBody>
          <a:bodyPr spcFirstLastPara="1" wrap="square" lIns="0" tIns="0" rIns="0" bIns="0" anchor="t" anchorCtr="0">
            <a:spAutoFit/>
          </a:bodyPr>
          <a:lstStyle/>
          <a:p>
            <a:pPr marL="285750" indent="-285750" algn="just">
              <a:buChar char="•"/>
            </a:pPr>
            <a:r>
              <a:rPr lang="en-US" sz="2800"/>
              <a:t>Works with different types of prompts, including points, boxes, and masks, to segment objects.</a:t>
            </a:r>
            <a:endParaRPr lang="en-US"/>
          </a:p>
          <a:p>
            <a:pPr marL="285750" indent="-285750" algn="just">
              <a:buChar char="•"/>
            </a:pPr>
            <a:r>
              <a:rPr lang="en-US" sz="2800"/>
              <a:t>Users can interactively refine segmentation by providing additional prompts.</a:t>
            </a:r>
            <a:endParaRPr lang="en-US"/>
          </a:p>
          <a:p>
            <a:pPr marL="0" marR="0" lvl="0" indent="0" algn="l">
              <a:lnSpc>
                <a:spcPct val="120000"/>
              </a:lnSpc>
              <a:spcBef>
                <a:spcPts val="0"/>
              </a:spcBef>
              <a:spcAft>
                <a:spcPts val="0"/>
              </a:spcAft>
              <a:buNone/>
            </a:pPr>
            <a:endParaRPr lang="en-US" sz="2800">
              <a:latin typeface="Titillium Web"/>
            </a:endParaRPr>
          </a:p>
        </p:txBody>
      </p:sp>
      <p:pic>
        <p:nvPicPr>
          <p:cNvPr id="266" name="Google Shape;266;p22"/>
          <p:cNvPicPr preferRelativeResize="0"/>
          <p:nvPr/>
        </p:nvPicPr>
        <p:blipFill>
          <a:blip r:embed="rId3">
            <a:alphaModFix/>
          </a:blip>
          <a:stretch>
            <a:fillRect/>
          </a:stretch>
        </p:blipFill>
        <p:spPr>
          <a:xfrm>
            <a:off x="11635544" y="1988252"/>
            <a:ext cx="6196099" cy="8837077"/>
          </a:xfrm>
          <a:prstGeom prst="rect">
            <a:avLst/>
          </a:prstGeom>
          <a:noFill/>
          <a:ln>
            <a:noFill/>
          </a:ln>
        </p:spPr>
      </p:pic>
      <p:pic>
        <p:nvPicPr>
          <p:cNvPr id="2" name="Picture 1">
            <a:extLst>
              <a:ext uri="{FF2B5EF4-FFF2-40B4-BE49-F238E27FC236}">
                <a16:creationId xmlns:a16="http://schemas.microsoft.com/office/drawing/2014/main" id="{474FA95A-D962-5AF0-450A-E28A98EB9A24}"/>
              </a:ext>
            </a:extLst>
          </p:cNvPr>
          <p:cNvPicPr>
            <a:picLocks noChangeAspect="1"/>
          </p:cNvPicPr>
          <p:nvPr/>
        </p:nvPicPr>
        <p:blipFill>
          <a:blip r:embed="rId4"/>
          <a:srcRect r="71807"/>
          <a:stretch/>
        </p:blipFill>
        <p:spPr>
          <a:xfrm>
            <a:off x="4521361" y="5967288"/>
            <a:ext cx="2411472" cy="3638550"/>
          </a:xfrm>
          <a:prstGeom prst="rect">
            <a:avLst/>
          </a:prstGeom>
        </p:spPr>
      </p:pic>
      <p:pic>
        <p:nvPicPr>
          <p:cNvPr id="3" name="Picture 2">
            <a:extLst>
              <a:ext uri="{FF2B5EF4-FFF2-40B4-BE49-F238E27FC236}">
                <a16:creationId xmlns:a16="http://schemas.microsoft.com/office/drawing/2014/main" id="{90A48D67-6AF6-7E96-BF50-01280877881D}"/>
              </a:ext>
            </a:extLst>
          </p:cNvPr>
          <p:cNvPicPr>
            <a:picLocks noChangeAspect="1"/>
          </p:cNvPicPr>
          <p:nvPr/>
        </p:nvPicPr>
        <p:blipFill>
          <a:blip r:embed="rId4"/>
          <a:srcRect l="36126" r="35681"/>
          <a:stretch/>
        </p:blipFill>
        <p:spPr>
          <a:xfrm>
            <a:off x="8388570" y="5967288"/>
            <a:ext cx="2411472" cy="3638550"/>
          </a:xfrm>
          <a:prstGeom prst="rect">
            <a:avLst/>
          </a:prstGeom>
        </p:spPr>
      </p:pic>
      <p:pic>
        <p:nvPicPr>
          <p:cNvPr id="4" name="Picture 3">
            <a:extLst>
              <a:ext uri="{FF2B5EF4-FFF2-40B4-BE49-F238E27FC236}">
                <a16:creationId xmlns:a16="http://schemas.microsoft.com/office/drawing/2014/main" id="{E2237F99-B433-B65B-188C-A54D537C7658}"/>
              </a:ext>
            </a:extLst>
          </p:cNvPr>
          <p:cNvPicPr>
            <a:picLocks noChangeAspect="1"/>
          </p:cNvPicPr>
          <p:nvPr/>
        </p:nvPicPr>
        <p:blipFill>
          <a:blip r:embed="rId5"/>
          <a:srcRect l="72032"/>
          <a:stretch/>
        </p:blipFill>
        <p:spPr>
          <a:xfrm>
            <a:off x="1109490" y="5967288"/>
            <a:ext cx="2392239" cy="3638550"/>
          </a:xfrm>
          <a:prstGeom prst="rect">
            <a:avLst/>
          </a:prstGeom>
        </p:spPr>
      </p:pic>
      <p:cxnSp>
        <p:nvCxnSpPr>
          <p:cNvPr id="5" name="Straight Arrow Connector 4">
            <a:extLst>
              <a:ext uri="{FF2B5EF4-FFF2-40B4-BE49-F238E27FC236}">
                <a16:creationId xmlns:a16="http://schemas.microsoft.com/office/drawing/2014/main" id="{3AB8E9B5-627D-83E0-4B48-9BA7BC1B49CC}"/>
              </a:ext>
            </a:extLst>
          </p:cNvPr>
          <p:cNvCxnSpPr>
            <a:cxnSpLocks/>
          </p:cNvCxnSpPr>
          <p:nvPr/>
        </p:nvCxnSpPr>
        <p:spPr>
          <a:xfrm>
            <a:off x="3590693" y="7701773"/>
            <a:ext cx="868732"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E85B6EE-941E-A628-8233-229BC3834A16}"/>
              </a:ext>
            </a:extLst>
          </p:cNvPr>
          <p:cNvCxnSpPr>
            <a:cxnSpLocks/>
          </p:cNvCxnSpPr>
          <p:nvPr/>
        </p:nvCxnSpPr>
        <p:spPr>
          <a:xfrm>
            <a:off x="7110761" y="7786563"/>
            <a:ext cx="868732"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225"/>
        <p:cNvGrpSpPr/>
        <p:nvPr/>
      </p:nvGrpSpPr>
      <p:grpSpPr>
        <a:xfrm>
          <a:off x="0" y="0"/>
          <a:ext cx="0" cy="0"/>
          <a:chOff x="0" y="0"/>
          <a:chExt cx="0" cy="0"/>
        </a:xfrm>
      </p:grpSpPr>
      <p:grpSp>
        <p:nvGrpSpPr>
          <p:cNvPr id="226" name="Google Shape;226;p21"/>
          <p:cNvGrpSpPr/>
          <p:nvPr/>
        </p:nvGrpSpPr>
        <p:grpSpPr>
          <a:xfrm>
            <a:off x="318709" y="280041"/>
            <a:ext cx="17455521" cy="9599182"/>
            <a:chOff x="0" y="-38100"/>
            <a:chExt cx="4597339" cy="2528180"/>
          </a:xfrm>
        </p:grpSpPr>
        <p:sp>
          <p:nvSpPr>
            <p:cNvPr id="227" name="Google Shape;227;p21"/>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28" name="Google Shape;228;p21"/>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21"/>
          <p:cNvGrpSpPr/>
          <p:nvPr/>
        </p:nvGrpSpPr>
        <p:grpSpPr>
          <a:xfrm>
            <a:off x="11864899" y="3528081"/>
            <a:ext cx="5394401" cy="2945144"/>
            <a:chOff x="0" y="-38100"/>
            <a:chExt cx="1437578" cy="781028"/>
          </a:xfrm>
        </p:grpSpPr>
        <p:sp>
          <p:nvSpPr>
            <p:cNvPr id="230" name="Google Shape;230;p21"/>
            <p:cNvSpPr/>
            <p:nvPr/>
          </p:nvSpPr>
          <p:spPr>
            <a:xfrm>
              <a:off x="0" y="0"/>
              <a:ext cx="1437578" cy="742928"/>
            </a:xfrm>
            <a:custGeom>
              <a:avLst/>
              <a:gdLst/>
              <a:ahLst/>
              <a:cxnLst/>
              <a:rect l="l" t="t" r="r" b="b"/>
              <a:pathLst>
                <a:path w="1437578" h="742928" extrusionOk="0">
                  <a:moveTo>
                    <a:pt x="54614" y="0"/>
                  </a:moveTo>
                  <a:lnTo>
                    <a:pt x="1382964" y="0"/>
                  </a:lnTo>
                  <a:cubicBezTo>
                    <a:pt x="1397448" y="0"/>
                    <a:pt x="1411340" y="5754"/>
                    <a:pt x="1421582" y="15996"/>
                  </a:cubicBezTo>
                  <a:cubicBezTo>
                    <a:pt x="1431824" y="26238"/>
                    <a:pt x="1437578" y="40130"/>
                    <a:pt x="1437578" y="54614"/>
                  </a:cubicBezTo>
                  <a:lnTo>
                    <a:pt x="1437578" y="688313"/>
                  </a:lnTo>
                  <a:cubicBezTo>
                    <a:pt x="1437578" y="702798"/>
                    <a:pt x="1431824" y="716689"/>
                    <a:pt x="1421582" y="726931"/>
                  </a:cubicBezTo>
                  <a:cubicBezTo>
                    <a:pt x="1411340" y="737174"/>
                    <a:pt x="1397448" y="742928"/>
                    <a:pt x="1382964" y="742928"/>
                  </a:cubicBezTo>
                  <a:lnTo>
                    <a:pt x="54614" y="742928"/>
                  </a:lnTo>
                  <a:cubicBezTo>
                    <a:pt x="40130" y="742928"/>
                    <a:pt x="26238" y="737174"/>
                    <a:pt x="15996" y="726931"/>
                  </a:cubicBezTo>
                  <a:cubicBezTo>
                    <a:pt x="5754" y="716689"/>
                    <a:pt x="0" y="702798"/>
                    <a:pt x="0" y="688313"/>
                  </a:cubicBezTo>
                  <a:lnTo>
                    <a:pt x="0" y="54614"/>
                  </a:lnTo>
                  <a:cubicBezTo>
                    <a:pt x="0" y="40130"/>
                    <a:pt x="5754" y="26238"/>
                    <a:pt x="15996" y="15996"/>
                  </a:cubicBezTo>
                  <a:cubicBezTo>
                    <a:pt x="26238" y="5754"/>
                    <a:pt x="40130" y="0"/>
                    <a:pt x="54614" y="0"/>
                  </a:cubicBezTo>
                  <a:close/>
                </a:path>
              </a:pathLst>
            </a:custGeom>
            <a:solidFill>
              <a:srgbClr val="AAE1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txBox="1"/>
            <p:nvPr/>
          </p:nvSpPr>
          <p:spPr>
            <a:xfrm>
              <a:off x="0" y="-38100"/>
              <a:ext cx="1437578"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21"/>
          <p:cNvGrpSpPr/>
          <p:nvPr/>
        </p:nvGrpSpPr>
        <p:grpSpPr>
          <a:xfrm>
            <a:off x="11864899" y="574335"/>
            <a:ext cx="5394402" cy="2945145"/>
            <a:chOff x="0" y="-38100"/>
            <a:chExt cx="1437578" cy="781028"/>
          </a:xfrm>
        </p:grpSpPr>
        <p:sp>
          <p:nvSpPr>
            <p:cNvPr id="233" name="Google Shape;233;p21"/>
            <p:cNvSpPr/>
            <p:nvPr/>
          </p:nvSpPr>
          <p:spPr>
            <a:xfrm>
              <a:off x="0" y="0"/>
              <a:ext cx="1437578" cy="742928"/>
            </a:xfrm>
            <a:custGeom>
              <a:avLst/>
              <a:gdLst/>
              <a:ahLst/>
              <a:cxnLst/>
              <a:rect l="l" t="t" r="r" b="b"/>
              <a:pathLst>
                <a:path w="1437578" h="742928" extrusionOk="0">
                  <a:moveTo>
                    <a:pt x="54614" y="0"/>
                  </a:moveTo>
                  <a:lnTo>
                    <a:pt x="1382964" y="0"/>
                  </a:lnTo>
                  <a:cubicBezTo>
                    <a:pt x="1397448" y="0"/>
                    <a:pt x="1411340" y="5754"/>
                    <a:pt x="1421582" y="15996"/>
                  </a:cubicBezTo>
                  <a:cubicBezTo>
                    <a:pt x="1431824" y="26238"/>
                    <a:pt x="1437578" y="40130"/>
                    <a:pt x="1437578" y="54614"/>
                  </a:cubicBezTo>
                  <a:lnTo>
                    <a:pt x="1437578" y="688313"/>
                  </a:lnTo>
                  <a:cubicBezTo>
                    <a:pt x="1437578" y="702798"/>
                    <a:pt x="1431824" y="716689"/>
                    <a:pt x="1421582" y="726931"/>
                  </a:cubicBezTo>
                  <a:cubicBezTo>
                    <a:pt x="1411340" y="737174"/>
                    <a:pt x="1397448" y="742928"/>
                    <a:pt x="1382964" y="742928"/>
                  </a:cubicBezTo>
                  <a:lnTo>
                    <a:pt x="54614" y="742928"/>
                  </a:lnTo>
                  <a:cubicBezTo>
                    <a:pt x="40130" y="742928"/>
                    <a:pt x="26238" y="737174"/>
                    <a:pt x="15996" y="726931"/>
                  </a:cubicBezTo>
                  <a:cubicBezTo>
                    <a:pt x="5754" y="716689"/>
                    <a:pt x="0" y="702798"/>
                    <a:pt x="0" y="688313"/>
                  </a:cubicBezTo>
                  <a:lnTo>
                    <a:pt x="0" y="54614"/>
                  </a:lnTo>
                  <a:cubicBezTo>
                    <a:pt x="0" y="40130"/>
                    <a:pt x="5754" y="26238"/>
                    <a:pt x="15996" y="15996"/>
                  </a:cubicBezTo>
                  <a:cubicBezTo>
                    <a:pt x="26238" y="5754"/>
                    <a:pt x="40130" y="0"/>
                    <a:pt x="54614" y="0"/>
                  </a:cubicBezTo>
                  <a:close/>
                </a:path>
              </a:pathLst>
            </a:custGeom>
            <a:solidFill>
              <a:srgbClr val="E397C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txBox="1"/>
            <p:nvPr/>
          </p:nvSpPr>
          <p:spPr>
            <a:xfrm>
              <a:off x="0" y="-38100"/>
              <a:ext cx="1437578"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21"/>
          <p:cNvGrpSpPr/>
          <p:nvPr/>
        </p:nvGrpSpPr>
        <p:grpSpPr>
          <a:xfrm>
            <a:off x="11864899" y="6639783"/>
            <a:ext cx="5394401" cy="2945143"/>
            <a:chOff x="0" y="-38100"/>
            <a:chExt cx="1437578" cy="781028"/>
          </a:xfrm>
        </p:grpSpPr>
        <p:sp>
          <p:nvSpPr>
            <p:cNvPr id="245" name="Google Shape;245;p21"/>
            <p:cNvSpPr/>
            <p:nvPr/>
          </p:nvSpPr>
          <p:spPr>
            <a:xfrm>
              <a:off x="0" y="0"/>
              <a:ext cx="1437578" cy="742928"/>
            </a:xfrm>
            <a:custGeom>
              <a:avLst/>
              <a:gdLst/>
              <a:ahLst/>
              <a:cxnLst/>
              <a:rect l="l" t="t" r="r" b="b"/>
              <a:pathLst>
                <a:path w="1437578" h="742928" extrusionOk="0">
                  <a:moveTo>
                    <a:pt x="54614" y="0"/>
                  </a:moveTo>
                  <a:lnTo>
                    <a:pt x="1382964" y="0"/>
                  </a:lnTo>
                  <a:cubicBezTo>
                    <a:pt x="1397448" y="0"/>
                    <a:pt x="1411340" y="5754"/>
                    <a:pt x="1421582" y="15996"/>
                  </a:cubicBezTo>
                  <a:cubicBezTo>
                    <a:pt x="1431824" y="26238"/>
                    <a:pt x="1437578" y="40130"/>
                    <a:pt x="1437578" y="54614"/>
                  </a:cubicBezTo>
                  <a:lnTo>
                    <a:pt x="1437578" y="688313"/>
                  </a:lnTo>
                  <a:cubicBezTo>
                    <a:pt x="1437578" y="702798"/>
                    <a:pt x="1431824" y="716689"/>
                    <a:pt x="1421582" y="726931"/>
                  </a:cubicBezTo>
                  <a:cubicBezTo>
                    <a:pt x="1411340" y="737174"/>
                    <a:pt x="1397448" y="742928"/>
                    <a:pt x="1382964" y="742928"/>
                  </a:cubicBezTo>
                  <a:lnTo>
                    <a:pt x="54614" y="742928"/>
                  </a:lnTo>
                  <a:cubicBezTo>
                    <a:pt x="40130" y="742928"/>
                    <a:pt x="26238" y="737174"/>
                    <a:pt x="15996" y="726931"/>
                  </a:cubicBezTo>
                  <a:cubicBezTo>
                    <a:pt x="5754" y="716689"/>
                    <a:pt x="0" y="702798"/>
                    <a:pt x="0" y="688313"/>
                  </a:cubicBezTo>
                  <a:lnTo>
                    <a:pt x="0" y="54614"/>
                  </a:lnTo>
                  <a:cubicBezTo>
                    <a:pt x="0" y="40130"/>
                    <a:pt x="5754" y="26238"/>
                    <a:pt x="15996" y="15996"/>
                  </a:cubicBezTo>
                  <a:cubicBezTo>
                    <a:pt x="26238" y="5754"/>
                    <a:pt x="40130" y="0"/>
                    <a:pt x="54614" y="0"/>
                  </a:cubicBezTo>
                  <a:close/>
                </a:path>
              </a:pathLst>
            </a:custGeom>
            <a:solidFill>
              <a:srgbClr val="FFE57C"/>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txBox="1"/>
            <p:nvPr/>
          </p:nvSpPr>
          <p:spPr>
            <a:xfrm>
              <a:off x="0" y="-38100"/>
              <a:ext cx="1437578"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4B0CEB0D-0DB2-4FE8-1258-98714C09BD23}"/>
              </a:ext>
            </a:extLst>
          </p:cNvPr>
          <p:cNvGrpSpPr/>
          <p:nvPr/>
        </p:nvGrpSpPr>
        <p:grpSpPr>
          <a:xfrm>
            <a:off x="9987065" y="1185446"/>
            <a:ext cx="1421038" cy="1414346"/>
            <a:chOff x="9658930" y="900964"/>
            <a:chExt cx="1094537" cy="1414346"/>
          </a:xfrm>
        </p:grpSpPr>
        <p:grpSp>
          <p:nvGrpSpPr>
            <p:cNvPr id="235" name="Google Shape;235;p21"/>
            <p:cNvGrpSpPr/>
            <p:nvPr/>
          </p:nvGrpSpPr>
          <p:grpSpPr>
            <a:xfrm>
              <a:off x="9658930" y="900964"/>
              <a:ext cx="1094537" cy="1414346"/>
              <a:chOff x="0" y="-38100"/>
              <a:chExt cx="751897" cy="781028"/>
            </a:xfrm>
          </p:grpSpPr>
          <p:sp>
            <p:nvSpPr>
              <p:cNvPr id="236" name="Google Shape;236;p21"/>
              <p:cNvSpPr/>
              <p:nvPr/>
            </p:nvSpPr>
            <p:spPr>
              <a:xfrm>
                <a:off x="0" y="0"/>
                <a:ext cx="751897" cy="742928"/>
              </a:xfrm>
              <a:custGeom>
                <a:avLst/>
                <a:gdLst/>
                <a:ahLst/>
                <a:cxnLst/>
                <a:rect l="l" t="t" r="r" b="b"/>
                <a:pathLst>
                  <a:path w="751897" h="742928" extrusionOk="0">
                    <a:moveTo>
                      <a:pt x="104419" y="0"/>
                    </a:moveTo>
                    <a:lnTo>
                      <a:pt x="647478" y="0"/>
                    </a:lnTo>
                    <a:cubicBezTo>
                      <a:pt x="705147" y="0"/>
                      <a:pt x="751897" y="46750"/>
                      <a:pt x="751897" y="104419"/>
                    </a:cubicBezTo>
                    <a:lnTo>
                      <a:pt x="751897" y="638508"/>
                    </a:lnTo>
                    <a:cubicBezTo>
                      <a:pt x="751897" y="696178"/>
                      <a:pt x="705147" y="742928"/>
                      <a:pt x="647478" y="742928"/>
                    </a:cubicBezTo>
                    <a:lnTo>
                      <a:pt x="104419" y="742928"/>
                    </a:lnTo>
                    <a:cubicBezTo>
                      <a:pt x="76726" y="742928"/>
                      <a:pt x="50166" y="731926"/>
                      <a:pt x="30584" y="712344"/>
                    </a:cubicBezTo>
                    <a:cubicBezTo>
                      <a:pt x="11001" y="692762"/>
                      <a:pt x="0" y="666202"/>
                      <a:pt x="0" y="638508"/>
                    </a:cubicBezTo>
                    <a:lnTo>
                      <a:pt x="0" y="104419"/>
                    </a:lnTo>
                    <a:cubicBezTo>
                      <a:pt x="0" y="46750"/>
                      <a:pt x="46750" y="0"/>
                      <a:pt x="104419" y="0"/>
                    </a:cubicBezTo>
                    <a:close/>
                  </a:path>
                </a:pathLst>
              </a:custGeom>
              <a:solidFill>
                <a:srgbClr val="E397C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0" y="-38100"/>
                <a:ext cx="751897"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7" name="Google Shape;247;p21"/>
            <p:cNvSpPr/>
            <p:nvPr/>
          </p:nvSpPr>
          <p:spPr>
            <a:xfrm>
              <a:off x="9883074" y="1087148"/>
              <a:ext cx="646248" cy="1041978"/>
            </a:xfrm>
            <a:custGeom>
              <a:avLst/>
              <a:gdLst/>
              <a:ahLst/>
              <a:cxnLst/>
              <a:rect l="l" t="t" r="r" b="b"/>
              <a:pathLst>
                <a:path w="1232852" h="1904019" extrusionOk="0">
                  <a:moveTo>
                    <a:pt x="0" y="0"/>
                  </a:moveTo>
                  <a:lnTo>
                    <a:pt x="1232852" y="0"/>
                  </a:lnTo>
                  <a:lnTo>
                    <a:pt x="1232852" y="1904018"/>
                  </a:lnTo>
                  <a:lnTo>
                    <a:pt x="0" y="1904018"/>
                  </a:lnTo>
                  <a:lnTo>
                    <a:pt x="0" y="0"/>
                  </a:lnTo>
                  <a:close/>
                </a:path>
              </a:pathLst>
            </a:custGeom>
            <a:blipFill rotWithShape="1">
              <a:blip r:embed="rId3">
                <a:alphaModFix/>
              </a:blip>
              <a:stretch>
                <a:fillRect/>
              </a:stretch>
            </a:blipFill>
            <a:ln>
              <a:noFill/>
            </a:ln>
          </p:spPr>
          <p:txBody>
            <a:bodyPr/>
            <a:lstStyle/>
            <a:p>
              <a:endParaRPr lang="en-IN"/>
            </a:p>
          </p:txBody>
        </p:sp>
      </p:grpSp>
      <p:grpSp>
        <p:nvGrpSpPr>
          <p:cNvPr id="8" name="Group 7">
            <a:extLst>
              <a:ext uri="{FF2B5EF4-FFF2-40B4-BE49-F238E27FC236}">
                <a16:creationId xmlns:a16="http://schemas.microsoft.com/office/drawing/2014/main" id="{7F12BB34-034F-8639-5604-42F1AD4E03B4}"/>
              </a:ext>
            </a:extLst>
          </p:cNvPr>
          <p:cNvGrpSpPr/>
          <p:nvPr/>
        </p:nvGrpSpPr>
        <p:grpSpPr>
          <a:xfrm>
            <a:off x="9987065" y="7305914"/>
            <a:ext cx="1422672" cy="1612880"/>
            <a:chOff x="9658930" y="6639784"/>
            <a:chExt cx="2520850" cy="2618516"/>
          </a:xfrm>
        </p:grpSpPr>
        <p:grpSp>
          <p:nvGrpSpPr>
            <p:cNvPr id="241" name="Google Shape;241;p21"/>
            <p:cNvGrpSpPr/>
            <p:nvPr/>
          </p:nvGrpSpPr>
          <p:grpSpPr>
            <a:xfrm>
              <a:off x="9658930" y="6639784"/>
              <a:ext cx="2520850" cy="2618516"/>
              <a:chOff x="0" y="-38100"/>
              <a:chExt cx="751897" cy="781028"/>
            </a:xfrm>
          </p:grpSpPr>
          <p:sp>
            <p:nvSpPr>
              <p:cNvPr id="242" name="Google Shape;242;p21"/>
              <p:cNvSpPr/>
              <p:nvPr/>
            </p:nvSpPr>
            <p:spPr>
              <a:xfrm>
                <a:off x="0" y="0"/>
                <a:ext cx="751897" cy="742928"/>
              </a:xfrm>
              <a:custGeom>
                <a:avLst/>
                <a:gdLst/>
                <a:ahLst/>
                <a:cxnLst/>
                <a:rect l="l" t="t" r="r" b="b"/>
                <a:pathLst>
                  <a:path w="751897" h="742928" extrusionOk="0">
                    <a:moveTo>
                      <a:pt x="104419" y="0"/>
                    </a:moveTo>
                    <a:lnTo>
                      <a:pt x="647478" y="0"/>
                    </a:lnTo>
                    <a:cubicBezTo>
                      <a:pt x="705147" y="0"/>
                      <a:pt x="751897" y="46750"/>
                      <a:pt x="751897" y="104419"/>
                    </a:cubicBezTo>
                    <a:lnTo>
                      <a:pt x="751897" y="638508"/>
                    </a:lnTo>
                    <a:cubicBezTo>
                      <a:pt x="751897" y="696178"/>
                      <a:pt x="705147" y="742928"/>
                      <a:pt x="647478" y="742928"/>
                    </a:cubicBezTo>
                    <a:lnTo>
                      <a:pt x="104419" y="742928"/>
                    </a:lnTo>
                    <a:cubicBezTo>
                      <a:pt x="76726" y="742928"/>
                      <a:pt x="50166" y="731926"/>
                      <a:pt x="30584" y="712344"/>
                    </a:cubicBezTo>
                    <a:cubicBezTo>
                      <a:pt x="11001" y="692762"/>
                      <a:pt x="0" y="666202"/>
                      <a:pt x="0" y="638508"/>
                    </a:cubicBezTo>
                    <a:lnTo>
                      <a:pt x="0" y="104419"/>
                    </a:lnTo>
                    <a:cubicBezTo>
                      <a:pt x="0" y="46750"/>
                      <a:pt x="46750" y="0"/>
                      <a:pt x="104419" y="0"/>
                    </a:cubicBezTo>
                    <a:close/>
                  </a:path>
                </a:pathLst>
              </a:custGeom>
              <a:solidFill>
                <a:srgbClr val="FFE57C"/>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txBox="1"/>
              <p:nvPr/>
            </p:nvSpPr>
            <p:spPr>
              <a:xfrm>
                <a:off x="0" y="-38100"/>
                <a:ext cx="751897"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21"/>
            <p:cNvSpPr/>
            <p:nvPr/>
          </p:nvSpPr>
          <p:spPr>
            <a:xfrm>
              <a:off x="10351875" y="6979289"/>
              <a:ext cx="1350050" cy="2105342"/>
            </a:xfrm>
            <a:custGeom>
              <a:avLst/>
              <a:gdLst/>
              <a:ahLst/>
              <a:cxnLst/>
              <a:rect l="l" t="t" r="r" b="b"/>
              <a:pathLst>
                <a:path w="1350050" h="2105342" extrusionOk="0">
                  <a:moveTo>
                    <a:pt x="0" y="0"/>
                  </a:moveTo>
                  <a:lnTo>
                    <a:pt x="1350051" y="0"/>
                  </a:lnTo>
                  <a:lnTo>
                    <a:pt x="1350051" y="2105342"/>
                  </a:lnTo>
                  <a:lnTo>
                    <a:pt x="0" y="2105342"/>
                  </a:lnTo>
                  <a:lnTo>
                    <a:pt x="0" y="0"/>
                  </a:lnTo>
                  <a:close/>
                </a:path>
              </a:pathLst>
            </a:custGeom>
            <a:blipFill rotWithShape="1">
              <a:blip r:embed="rId4">
                <a:alphaModFix/>
              </a:blip>
              <a:stretch>
                <a:fillRect/>
              </a:stretch>
            </a:blipFill>
            <a:ln>
              <a:noFill/>
            </a:ln>
          </p:spPr>
          <p:txBody>
            <a:bodyPr/>
            <a:lstStyle/>
            <a:p>
              <a:endParaRPr lang="en-IN"/>
            </a:p>
          </p:txBody>
        </p:sp>
      </p:grpSp>
      <p:sp>
        <p:nvSpPr>
          <p:cNvPr id="250" name="Google Shape;250;p21"/>
          <p:cNvSpPr txBox="1"/>
          <p:nvPr/>
        </p:nvSpPr>
        <p:spPr>
          <a:xfrm>
            <a:off x="703460" y="574335"/>
            <a:ext cx="7925611" cy="31030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82" b="1" i="0" u="none" strike="noStrike" cap="none">
                <a:solidFill>
                  <a:srgbClr val="F2BB29"/>
                </a:solidFill>
                <a:latin typeface="Titillium Web"/>
                <a:ea typeface="Titillium Web"/>
                <a:cs typeface="Titillium Web"/>
                <a:sym typeface="Titillium Web"/>
              </a:rPr>
              <a:t>IMAGE INPAINTING</a:t>
            </a:r>
            <a:endParaRPr/>
          </a:p>
        </p:txBody>
      </p:sp>
      <p:sp>
        <p:nvSpPr>
          <p:cNvPr id="251" name="Google Shape;251;p21"/>
          <p:cNvSpPr txBox="1"/>
          <p:nvPr/>
        </p:nvSpPr>
        <p:spPr>
          <a:xfrm>
            <a:off x="705750" y="3596823"/>
            <a:ext cx="8527960" cy="192052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a:t>Image inpainting</a:t>
            </a:r>
            <a:r>
              <a:rPr lang="en-US" sz="3200"/>
              <a:t> is like digital "magic" for fixing or filling in missing or damaged parts of a picture.</a:t>
            </a:r>
          </a:p>
        </p:txBody>
      </p:sp>
      <p:sp>
        <p:nvSpPr>
          <p:cNvPr id="252" name="Google Shape;252;p21"/>
          <p:cNvSpPr txBox="1"/>
          <p:nvPr/>
        </p:nvSpPr>
        <p:spPr>
          <a:xfrm>
            <a:off x="13166176" y="1490500"/>
            <a:ext cx="3621600" cy="1465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a:solidFill>
                  <a:srgbClr val="000000"/>
                </a:solidFill>
                <a:latin typeface="Titillium Web"/>
                <a:ea typeface="Titillium Web"/>
                <a:cs typeface="Titillium Web"/>
                <a:sym typeface="Titillium Web"/>
              </a:rPr>
              <a:t>Brainstorm</a:t>
            </a:r>
            <a:r>
              <a:rPr lang="en-US" sz="2800" b="0" i="0" u="none" strike="noStrike" cap="none">
                <a:solidFill>
                  <a:srgbClr val="000000"/>
                </a:solidFill>
                <a:latin typeface="Titillium Web"/>
                <a:ea typeface="Titillium Web"/>
                <a:cs typeface="Titillium Web"/>
                <a:sym typeface="Titillium Web"/>
              </a:rPr>
              <a:t>: Write down your reasons</a:t>
            </a:r>
            <a:endParaRPr/>
          </a:p>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for your opinion.</a:t>
            </a:r>
            <a:endParaRPr/>
          </a:p>
        </p:txBody>
      </p:sp>
      <p:sp>
        <p:nvSpPr>
          <p:cNvPr id="253" name="Google Shape;253;p21"/>
          <p:cNvSpPr txBox="1"/>
          <p:nvPr/>
        </p:nvSpPr>
        <p:spPr>
          <a:xfrm>
            <a:off x="13166176" y="4378960"/>
            <a:ext cx="3315300" cy="1465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a:solidFill>
                  <a:srgbClr val="000000"/>
                </a:solidFill>
                <a:latin typeface="Titillium Web"/>
                <a:ea typeface="Titillium Web"/>
                <a:cs typeface="Titillium Web"/>
                <a:sym typeface="Titillium Web"/>
              </a:rPr>
              <a:t>Discuss</a:t>
            </a:r>
            <a:r>
              <a:rPr lang="en-US" sz="2800" b="0" i="0" u="none" strike="noStrike" cap="none">
                <a:solidFill>
                  <a:srgbClr val="000000"/>
                </a:solidFill>
                <a:latin typeface="Titillium Web"/>
                <a:ea typeface="Titillium Web"/>
                <a:cs typeface="Titillium Web"/>
                <a:sym typeface="Titillium Web"/>
              </a:rPr>
              <a:t>: Talk and listen about your</a:t>
            </a:r>
            <a:endParaRPr/>
          </a:p>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and others' ideas.</a:t>
            </a:r>
            <a:endParaRPr/>
          </a:p>
        </p:txBody>
      </p:sp>
      <p:sp>
        <p:nvSpPr>
          <p:cNvPr id="254" name="Google Shape;254;p21"/>
          <p:cNvSpPr txBox="1"/>
          <p:nvPr/>
        </p:nvSpPr>
        <p:spPr>
          <a:xfrm>
            <a:off x="13166176" y="7496020"/>
            <a:ext cx="3621600" cy="948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i="0" u="none" strike="noStrike" cap="none">
                <a:solidFill>
                  <a:srgbClr val="000000"/>
                </a:solidFill>
                <a:latin typeface="Titillium Web"/>
                <a:ea typeface="Titillium Web"/>
                <a:cs typeface="Titillium Web"/>
                <a:sym typeface="Titillium Web"/>
              </a:rPr>
              <a:t>Record</a:t>
            </a:r>
            <a:r>
              <a:rPr lang="en-US" sz="2800" b="0" i="0" u="none" strike="noStrike" cap="none">
                <a:solidFill>
                  <a:srgbClr val="000000"/>
                </a:solidFill>
                <a:latin typeface="Titillium Web"/>
                <a:ea typeface="Titillium Web"/>
                <a:cs typeface="Titillium Web"/>
                <a:sym typeface="Titillium Web"/>
              </a:rPr>
              <a:t>: Write down the reasons you discussed.</a:t>
            </a:r>
            <a:endParaRPr/>
          </a:p>
        </p:txBody>
      </p:sp>
      <p:pic>
        <p:nvPicPr>
          <p:cNvPr id="2" name="Picture 1">
            <a:extLst>
              <a:ext uri="{FF2B5EF4-FFF2-40B4-BE49-F238E27FC236}">
                <a16:creationId xmlns:a16="http://schemas.microsoft.com/office/drawing/2014/main" id="{33BB5A58-2890-0B74-CC76-50B86A3597A7}"/>
              </a:ext>
            </a:extLst>
          </p:cNvPr>
          <p:cNvPicPr>
            <a:picLocks noChangeAspect="1"/>
          </p:cNvPicPr>
          <p:nvPr/>
        </p:nvPicPr>
        <p:blipFill>
          <a:blip r:embed="rId5"/>
          <a:stretch>
            <a:fillRect/>
          </a:stretch>
        </p:blipFill>
        <p:spPr>
          <a:xfrm>
            <a:off x="12088972" y="910122"/>
            <a:ext cx="4972393" cy="2551135"/>
          </a:xfrm>
          <a:prstGeom prst="rect">
            <a:avLst/>
          </a:prstGeom>
        </p:spPr>
      </p:pic>
      <p:pic>
        <p:nvPicPr>
          <p:cNvPr id="3" name="Content Placeholder 4">
            <a:extLst>
              <a:ext uri="{FF2B5EF4-FFF2-40B4-BE49-F238E27FC236}">
                <a16:creationId xmlns:a16="http://schemas.microsoft.com/office/drawing/2014/main" id="{972B15A9-9CC5-7172-5A93-93FB7BCF288A}"/>
              </a:ext>
            </a:extLst>
          </p:cNvPr>
          <p:cNvPicPr>
            <a:picLocks noChangeAspect="1"/>
          </p:cNvPicPr>
          <p:nvPr/>
        </p:nvPicPr>
        <p:blipFill>
          <a:blip r:embed="rId6"/>
          <a:stretch>
            <a:fillRect/>
          </a:stretch>
        </p:blipFill>
        <p:spPr>
          <a:xfrm>
            <a:off x="12063788" y="3836002"/>
            <a:ext cx="4997577" cy="2531244"/>
          </a:xfrm>
          <a:prstGeom prst="rect">
            <a:avLst/>
          </a:prstGeom>
        </p:spPr>
      </p:pic>
      <p:pic>
        <p:nvPicPr>
          <p:cNvPr id="4" name="Picture 3">
            <a:extLst>
              <a:ext uri="{FF2B5EF4-FFF2-40B4-BE49-F238E27FC236}">
                <a16:creationId xmlns:a16="http://schemas.microsoft.com/office/drawing/2014/main" id="{4CC02252-B927-FFB6-B28D-373F2538DD4C}"/>
              </a:ext>
            </a:extLst>
          </p:cNvPr>
          <p:cNvPicPr>
            <a:picLocks noChangeAspect="1"/>
          </p:cNvPicPr>
          <p:nvPr/>
        </p:nvPicPr>
        <p:blipFill>
          <a:blip r:embed="rId7"/>
          <a:stretch>
            <a:fillRect/>
          </a:stretch>
        </p:blipFill>
        <p:spPr>
          <a:xfrm>
            <a:off x="12088972" y="7016182"/>
            <a:ext cx="4972393" cy="2360695"/>
          </a:xfrm>
          <a:prstGeom prst="rect">
            <a:avLst/>
          </a:prstGeom>
        </p:spPr>
      </p:pic>
      <p:pic>
        <p:nvPicPr>
          <p:cNvPr id="1032" name="Picture 8" descr="Introduction to image inpainting with a practical example from the  e-commerce industry | by Karol Zak | Data Science at Microsoft | Medium">
            <a:extLst>
              <a:ext uri="{FF2B5EF4-FFF2-40B4-BE49-F238E27FC236}">
                <a16:creationId xmlns:a16="http://schemas.microsoft.com/office/drawing/2014/main" id="{095921DF-BE27-13E0-D8FC-0399294EFC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1404" y="5770190"/>
            <a:ext cx="7945066" cy="39044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BFECA-A157-763C-AAEE-8A1FB239D022}"/>
              </a:ext>
            </a:extLst>
          </p:cNvPr>
          <p:cNvGrpSpPr/>
          <p:nvPr/>
        </p:nvGrpSpPr>
        <p:grpSpPr>
          <a:xfrm>
            <a:off x="10027308" y="4280177"/>
            <a:ext cx="1380795" cy="1345352"/>
            <a:chOff x="9658930" y="3770374"/>
            <a:chExt cx="2520850" cy="2618516"/>
          </a:xfrm>
        </p:grpSpPr>
        <p:grpSp>
          <p:nvGrpSpPr>
            <p:cNvPr id="238" name="Google Shape;238;p21"/>
            <p:cNvGrpSpPr/>
            <p:nvPr/>
          </p:nvGrpSpPr>
          <p:grpSpPr>
            <a:xfrm>
              <a:off x="9658930" y="3770374"/>
              <a:ext cx="2520850" cy="2618516"/>
              <a:chOff x="0" y="-38100"/>
              <a:chExt cx="751897" cy="781028"/>
            </a:xfrm>
          </p:grpSpPr>
          <p:sp>
            <p:nvSpPr>
              <p:cNvPr id="239" name="Google Shape;239;p21"/>
              <p:cNvSpPr/>
              <p:nvPr/>
            </p:nvSpPr>
            <p:spPr>
              <a:xfrm>
                <a:off x="0" y="0"/>
                <a:ext cx="751897" cy="742928"/>
              </a:xfrm>
              <a:custGeom>
                <a:avLst/>
                <a:gdLst/>
                <a:ahLst/>
                <a:cxnLst/>
                <a:rect l="l" t="t" r="r" b="b"/>
                <a:pathLst>
                  <a:path w="751897" h="742928" extrusionOk="0">
                    <a:moveTo>
                      <a:pt x="104419" y="0"/>
                    </a:moveTo>
                    <a:lnTo>
                      <a:pt x="647478" y="0"/>
                    </a:lnTo>
                    <a:cubicBezTo>
                      <a:pt x="705147" y="0"/>
                      <a:pt x="751897" y="46750"/>
                      <a:pt x="751897" y="104419"/>
                    </a:cubicBezTo>
                    <a:lnTo>
                      <a:pt x="751897" y="638508"/>
                    </a:lnTo>
                    <a:cubicBezTo>
                      <a:pt x="751897" y="696178"/>
                      <a:pt x="705147" y="742928"/>
                      <a:pt x="647478" y="742928"/>
                    </a:cubicBezTo>
                    <a:lnTo>
                      <a:pt x="104419" y="742928"/>
                    </a:lnTo>
                    <a:cubicBezTo>
                      <a:pt x="76726" y="742928"/>
                      <a:pt x="50166" y="731926"/>
                      <a:pt x="30584" y="712344"/>
                    </a:cubicBezTo>
                    <a:cubicBezTo>
                      <a:pt x="11001" y="692762"/>
                      <a:pt x="0" y="666202"/>
                      <a:pt x="0" y="638508"/>
                    </a:cubicBezTo>
                    <a:lnTo>
                      <a:pt x="0" y="104419"/>
                    </a:lnTo>
                    <a:cubicBezTo>
                      <a:pt x="0" y="46750"/>
                      <a:pt x="46750" y="0"/>
                      <a:pt x="104419" y="0"/>
                    </a:cubicBezTo>
                    <a:close/>
                  </a:path>
                </a:pathLst>
              </a:custGeom>
              <a:solidFill>
                <a:srgbClr val="AAE1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txBox="1"/>
              <p:nvPr/>
            </p:nvSpPr>
            <p:spPr>
              <a:xfrm>
                <a:off x="0" y="-38100"/>
                <a:ext cx="751897"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513;p32">
              <a:extLst>
                <a:ext uri="{FF2B5EF4-FFF2-40B4-BE49-F238E27FC236}">
                  <a16:creationId xmlns:a16="http://schemas.microsoft.com/office/drawing/2014/main" id="{96C23882-765C-C9E3-8B9E-5A84553289FC}"/>
                </a:ext>
              </a:extLst>
            </p:cNvPr>
            <p:cNvSpPr/>
            <p:nvPr/>
          </p:nvSpPr>
          <p:spPr>
            <a:xfrm>
              <a:off x="10107219" y="4567355"/>
              <a:ext cx="1594706" cy="1387638"/>
            </a:xfrm>
            <a:custGeom>
              <a:avLst/>
              <a:gdLst/>
              <a:ahLst/>
              <a:cxnLst/>
              <a:rect l="l" t="t" r="r" b="b"/>
              <a:pathLst>
                <a:path w="1139069" h="711918" extrusionOk="0">
                  <a:moveTo>
                    <a:pt x="0" y="0"/>
                  </a:moveTo>
                  <a:lnTo>
                    <a:pt x="1139069" y="0"/>
                  </a:lnTo>
                  <a:lnTo>
                    <a:pt x="1139069" y="711918"/>
                  </a:lnTo>
                  <a:lnTo>
                    <a:pt x="0" y="711918"/>
                  </a:lnTo>
                  <a:lnTo>
                    <a:pt x="0" y="0"/>
                  </a:lnTo>
                  <a:close/>
                </a:path>
              </a:pathLst>
            </a:custGeom>
            <a:blipFill rotWithShape="1">
              <a:blip r:embed="rId9">
                <a:alphaModFix/>
              </a:blip>
              <a:stretch>
                <a:fillRect/>
              </a:stretch>
            </a:blipFill>
            <a:ln>
              <a:noFill/>
            </a:ln>
          </p:spPr>
          <p:txBody>
            <a:bodyPr/>
            <a:lstStyle/>
            <a:p>
              <a:endParaRPr lang="en-IN"/>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270"/>
        <p:cNvGrpSpPr/>
        <p:nvPr/>
      </p:nvGrpSpPr>
      <p:grpSpPr>
        <a:xfrm>
          <a:off x="0" y="0"/>
          <a:ext cx="0" cy="0"/>
          <a:chOff x="0" y="0"/>
          <a:chExt cx="0" cy="0"/>
        </a:xfrm>
      </p:grpSpPr>
      <p:grpSp>
        <p:nvGrpSpPr>
          <p:cNvPr id="271" name="Google Shape;271;p23"/>
          <p:cNvGrpSpPr/>
          <p:nvPr/>
        </p:nvGrpSpPr>
        <p:grpSpPr>
          <a:xfrm>
            <a:off x="314084" y="343909"/>
            <a:ext cx="17455521" cy="9599182"/>
            <a:chOff x="0" y="-38100"/>
            <a:chExt cx="4597339" cy="2528180"/>
          </a:xfrm>
        </p:grpSpPr>
        <p:sp>
          <p:nvSpPr>
            <p:cNvPr id="272" name="Google Shape;272;p23"/>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73" name="Google Shape;273;p23"/>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5" name="Google Shape;275;p23"/>
          <p:cNvSpPr txBox="1"/>
          <p:nvPr/>
        </p:nvSpPr>
        <p:spPr>
          <a:xfrm>
            <a:off x="673479" y="641420"/>
            <a:ext cx="5205449" cy="1477328"/>
          </a:xfrm>
          <a:prstGeom prst="rect">
            <a:avLst/>
          </a:prstGeom>
          <a:noFill/>
          <a:ln>
            <a:noFill/>
          </a:ln>
        </p:spPr>
        <p:txBody>
          <a:bodyPr spcFirstLastPara="1" wrap="square" lIns="0" tIns="0" rIns="0" bIns="0" anchor="t" anchorCtr="0">
            <a:spAutoFit/>
          </a:bodyPr>
          <a:lstStyle/>
          <a:p>
            <a:r>
              <a:rPr lang="en-IN" sz="9600"/>
              <a:t>Jiggling</a:t>
            </a:r>
          </a:p>
        </p:txBody>
      </p:sp>
      <p:pic>
        <p:nvPicPr>
          <p:cNvPr id="278" name="Google Shape;278;p23"/>
          <p:cNvPicPr preferRelativeResize="0"/>
          <p:nvPr/>
        </p:nvPicPr>
        <p:blipFill>
          <a:blip r:embed="rId3">
            <a:alphaModFix/>
          </a:blip>
          <a:stretch>
            <a:fillRect/>
          </a:stretch>
        </p:blipFill>
        <p:spPr>
          <a:xfrm>
            <a:off x="416240" y="5649021"/>
            <a:ext cx="4104466" cy="7355552"/>
          </a:xfrm>
          <a:prstGeom prst="rect">
            <a:avLst/>
          </a:prstGeom>
          <a:noFill/>
          <a:ln>
            <a:noFill/>
          </a:ln>
        </p:spPr>
      </p:pic>
      <p:sp>
        <p:nvSpPr>
          <p:cNvPr id="2" name="Title 1">
            <a:extLst>
              <a:ext uri="{FF2B5EF4-FFF2-40B4-BE49-F238E27FC236}">
                <a16:creationId xmlns:a16="http://schemas.microsoft.com/office/drawing/2014/main" id="{DE45EEE5-CB3A-20C9-22FA-9ECAA42960C8}"/>
              </a:ext>
            </a:extLst>
          </p:cNvPr>
          <p:cNvSpPr txBox="1">
            <a:spLocks/>
          </p:cNvSpPr>
          <p:nvPr/>
        </p:nvSpPr>
        <p:spPr>
          <a:xfrm>
            <a:off x="6136168" y="1365426"/>
            <a:ext cx="9692640" cy="13255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a:p>
        </p:txBody>
      </p:sp>
      <p:sp>
        <p:nvSpPr>
          <p:cNvPr id="3" name="Content Placeholder 2">
            <a:extLst>
              <a:ext uri="{FF2B5EF4-FFF2-40B4-BE49-F238E27FC236}">
                <a16:creationId xmlns:a16="http://schemas.microsoft.com/office/drawing/2014/main" id="{A142EACA-9ABB-B5A0-9D40-2CC5400FB1F8}"/>
              </a:ext>
            </a:extLst>
          </p:cNvPr>
          <p:cNvSpPr txBox="1">
            <a:spLocks/>
          </p:cNvSpPr>
          <p:nvPr/>
        </p:nvSpPr>
        <p:spPr>
          <a:xfrm>
            <a:off x="929617" y="2271598"/>
            <a:ext cx="5120823" cy="3574961"/>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Font typeface="Arial" panose="020B0604020202020204" pitchFamily="34" charset="0"/>
              <a:buChar char="•"/>
            </a:pPr>
            <a:r>
              <a:rPr lang="en-IN" sz="2000"/>
              <a:t>Jiggling is a basic idea of moving detected objects by a certain length maybe left right top or bottom. </a:t>
            </a:r>
            <a:endParaRPr lang="en-US"/>
          </a:p>
          <a:p>
            <a:pPr marL="342900" indent="-342900" algn="just">
              <a:buFont typeface="Arial" panose="020B0604020202020204" pitchFamily="34" charset="0"/>
              <a:buChar char="•"/>
            </a:pPr>
            <a:r>
              <a:rPr lang="en-IN" sz="2000"/>
              <a:t>This length is later added to original coordinates of original image in order to get the new co-ordinates of jiggled objects.</a:t>
            </a:r>
          </a:p>
          <a:p>
            <a:pPr marL="342900" indent="-342900" algn="just">
              <a:buFont typeface="Arial" panose="020B0604020202020204" pitchFamily="34" charset="0"/>
              <a:buChar char="•"/>
            </a:pPr>
            <a:r>
              <a:rPr lang="en-IN" sz="2000"/>
              <a:t>Pasting this image on the inpainted background gives a new image.</a:t>
            </a:r>
          </a:p>
          <a:p>
            <a:pPr marL="342900" indent="-342900" algn="just">
              <a:buFont typeface="Arial" panose="020B0604020202020204" pitchFamily="34" charset="0"/>
              <a:buChar char="•"/>
            </a:pPr>
            <a:r>
              <a:rPr lang="en-IN" sz="2000"/>
              <a:t>Thus a new image can be created.</a:t>
            </a:r>
          </a:p>
          <a:p>
            <a:endParaRPr lang="en-IN" sz="2000"/>
          </a:p>
        </p:txBody>
      </p:sp>
      <p:pic>
        <p:nvPicPr>
          <p:cNvPr id="4" name="Picture 3">
            <a:extLst>
              <a:ext uri="{FF2B5EF4-FFF2-40B4-BE49-F238E27FC236}">
                <a16:creationId xmlns:a16="http://schemas.microsoft.com/office/drawing/2014/main" id="{F8E1D7F8-7A7C-E0A2-8135-922847912D8E}"/>
              </a:ext>
            </a:extLst>
          </p:cNvPr>
          <p:cNvPicPr>
            <a:picLocks noChangeAspect="1"/>
          </p:cNvPicPr>
          <p:nvPr/>
        </p:nvPicPr>
        <p:blipFill>
          <a:blip r:embed="rId4"/>
          <a:stretch>
            <a:fillRect/>
          </a:stretch>
        </p:blipFill>
        <p:spPr>
          <a:xfrm>
            <a:off x="10124651" y="798409"/>
            <a:ext cx="7465496" cy="4241071"/>
          </a:xfrm>
          <a:prstGeom prst="rect">
            <a:avLst/>
          </a:prstGeom>
          <a:ln>
            <a:solidFill>
              <a:schemeClr val="tx1"/>
            </a:solidFill>
          </a:ln>
        </p:spPr>
      </p:pic>
      <p:sp>
        <p:nvSpPr>
          <p:cNvPr id="5" name="TextBox 4">
            <a:extLst>
              <a:ext uri="{FF2B5EF4-FFF2-40B4-BE49-F238E27FC236}">
                <a16:creationId xmlns:a16="http://schemas.microsoft.com/office/drawing/2014/main" id="{8A9B5AE8-BE07-1817-742A-5D7BE8DB1FAA}"/>
              </a:ext>
            </a:extLst>
          </p:cNvPr>
          <p:cNvSpPr txBox="1"/>
          <p:nvPr/>
        </p:nvSpPr>
        <p:spPr>
          <a:xfrm>
            <a:off x="12956255" y="4714033"/>
            <a:ext cx="1715678" cy="369332"/>
          </a:xfrm>
          <a:prstGeom prst="rect">
            <a:avLst/>
          </a:prstGeom>
          <a:noFill/>
        </p:spPr>
        <p:txBody>
          <a:bodyPr wrap="square" rtlCol="0">
            <a:spAutoFit/>
          </a:bodyPr>
          <a:lstStyle/>
          <a:p>
            <a:r>
              <a:rPr lang="en-IN" sz="1800"/>
              <a:t>Jiggled Image</a:t>
            </a:r>
          </a:p>
        </p:txBody>
      </p:sp>
      <p:cxnSp>
        <p:nvCxnSpPr>
          <p:cNvPr id="7" name="Straight Arrow Connector 6">
            <a:extLst>
              <a:ext uri="{FF2B5EF4-FFF2-40B4-BE49-F238E27FC236}">
                <a16:creationId xmlns:a16="http://schemas.microsoft.com/office/drawing/2014/main" id="{14F295AC-823F-B3BC-EA11-DC043388A1E0}"/>
              </a:ext>
            </a:extLst>
          </p:cNvPr>
          <p:cNvCxnSpPr>
            <a:cxnSpLocks/>
          </p:cNvCxnSpPr>
          <p:nvPr/>
        </p:nvCxnSpPr>
        <p:spPr>
          <a:xfrm>
            <a:off x="9867411" y="1933745"/>
            <a:ext cx="1629925" cy="44262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2D8E8BA-69D3-7E18-0328-4D6C6375F946}"/>
              </a:ext>
            </a:extLst>
          </p:cNvPr>
          <p:cNvSpPr txBox="1"/>
          <p:nvPr/>
        </p:nvSpPr>
        <p:spPr>
          <a:xfrm>
            <a:off x="6403978" y="1272026"/>
            <a:ext cx="385075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Coordinates are jiggled and assigned new co-ordinates so new position are created and later can be overlayed</a:t>
            </a:r>
          </a:p>
        </p:txBody>
      </p:sp>
      <p:grpSp>
        <p:nvGrpSpPr>
          <p:cNvPr id="15" name="Group 14">
            <a:extLst>
              <a:ext uri="{FF2B5EF4-FFF2-40B4-BE49-F238E27FC236}">
                <a16:creationId xmlns:a16="http://schemas.microsoft.com/office/drawing/2014/main" id="{B67EA49D-27D2-5765-FA89-C2F0999FA08E}"/>
              </a:ext>
            </a:extLst>
          </p:cNvPr>
          <p:cNvGrpSpPr/>
          <p:nvPr/>
        </p:nvGrpSpPr>
        <p:grpSpPr>
          <a:xfrm>
            <a:off x="4566078" y="3784025"/>
            <a:ext cx="5886938" cy="4500623"/>
            <a:chOff x="10017949" y="2048716"/>
            <a:chExt cx="5962287" cy="5083951"/>
          </a:xfrm>
        </p:grpSpPr>
        <p:grpSp>
          <p:nvGrpSpPr>
            <p:cNvPr id="16" name="Group 15">
              <a:extLst>
                <a:ext uri="{FF2B5EF4-FFF2-40B4-BE49-F238E27FC236}">
                  <a16:creationId xmlns:a16="http://schemas.microsoft.com/office/drawing/2014/main" id="{7089A8FC-6682-B7CC-F71B-049DF126E303}"/>
                </a:ext>
              </a:extLst>
            </p:cNvPr>
            <p:cNvGrpSpPr/>
            <p:nvPr/>
          </p:nvGrpSpPr>
          <p:grpSpPr>
            <a:xfrm>
              <a:off x="10017949" y="2048716"/>
              <a:ext cx="5962287" cy="5083951"/>
              <a:chOff x="10017949" y="2048716"/>
              <a:chExt cx="5962287" cy="5083951"/>
            </a:xfrm>
          </p:grpSpPr>
          <p:sp>
            <p:nvSpPr>
              <p:cNvPr id="23" name="TextBox 22">
                <a:extLst>
                  <a:ext uri="{FF2B5EF4-FFF2-40B4-BE49-F238E27FC236}">
                    <a16:creationId xmlns:a16="http://schemas.microsoft.com/office/drawing/2014/main" id="{F4025769-EB49-3811-26B3-CB81A14F4333}"/>
                  </a:ext>
                </a:extLst>
              </p:cNvPr>
              <p:cNvSpPr txBox="1"/>
              <p:nvPr/>
            </p:nvSpPr>
            <p:spPr>
              <a:xfrm>
                <a:off x="12524535" y="2048716"/>
                <a:ext cx="1898277" cy="830997"/>
              </a:xfrm>
              <a:prstGeom prst="rect">
                <a:avLst/>
              </a:prstGeom>
              <a:noFill/>
              <a:ln>
                <a:solidFill>
                  <a:schemeClr val="tx1"/>
                </a:solidFill>
              </a:ln>
            </p:spPr>
            <p:txBody>
              <a:bodyPr wrap="none" rtlCol="0">
                <a:spAutoFit/>
              </a:bodyPr>
              <a:lstStyle/>
              <a:p>
                <a:r>
                  <a:rPr lang="en-IN" sz="4800"/>
                  <a:t>Image</a:t>
                </a:r>
              </a:p>
            </p:txBody>
          </p:sp>
          <p:sp>
            <p:nvSpPr>
              <p:cNvPr id="24" name="TextBox 23">
                <a:extLst>
                  <a:ext uri="{FF2B5EF4-FFF2-40B4-BE49-F238E27FC236}">
                    <a16:creationId xmlns:a16="http://schemas.microsoft.com/office/drawing/2014/main" id="{21875F76-6961-D45C-51F3-6FCE96497B6B}"/>
                  </a:ext>
                </a:extLst>
              </p:cNvPr>
              <p:cNvSpPr txBox="1"/>
              <p:nvPr/>
            </p:nvSpPr>
            <p:spPr>
              <a:xfrm>
                <a:off x="10925488" y="3450476"/>
                <a:ext cx="2239518" cy="584775"/>
              </a:xfrm>
              <a:prstGeom prst="rect">
                <a:avLst/>
              </a:prstGeom>
              <a:noFill/>
              <a:ln>
                <a:solidFill>
                  <a:schemeClr val="tx1"/>
                </a:solidFill>
              </a:ln>
            </p:spPr>
            <p:txBody>
              <a:bodyPr wrap="square" rtlCol="0">
                <a:spAutoFit/>
              </a:bodyPr>
              <a:lstStyle/>
              <a:p>
                <a:r>
                  <a:rPr lang="en-IN" sz="3200"/>
                  <a:t>foreground</a:t>
                </a:r>
              </a:p>
            </p:txBody>
          </p:sp>
          <p:sp>
            <p:nvSpPr>
              <p:cNvPr id="25" name="TextBox 24">
                <a:extLst>
                  <a:ext uri="{FF2B5EF4-FFF2-40B4-BE49-F238E27FC236}">
                    <a16:creationId xmlns:a16="http://schemas.microsoft.com/office/drawing/2014/main" id="{A1489F1B-CFB0-D0C9-7139-AE163B7557B1}"/>
                  </a:ext>
                </a:extLst>
              </p:cNvPr>
              <p:cNvSpPr txBox="1"/>
              <p:nvPr/>
            </p:nvSpPr>
            <p:spPr>
              <a:xfrm>
                <a:off x="13655561" y="3551410"/>
                <a:ext cx="2324675" cy="584775"/>
              </a:xfrm>
              <a:prstGeom prst="rect">
                <a:avLst/>
              </a:prstGeom>
              <a:noFill/>
              <a:ln>
                <a:solidFill>
                  <a:schemeClr val="tx1"/>
                </a:solidFill>
              </a:ln>
            </p:spPr>
            <p:txBody>
              <a:bodyPr wrap="none" rtlCol="0">
                <a:spAutoFit/>
              </a:bodyPr>
              <a:lstStyle/>
              <a:p>
                <a:r>
                  <a:rPr lang="en-IN" sz="3200"/>
                  <a:t>background</a:t>
                </a:r>
              </a:p>
            </p:txBody>
          </p:sp>
          <p:sp>
            <p:nvSpPr>
              <p:cNvPr id="26" name="TextBox 25">
                <a:extLst>
                  <a:ext uri="{FF2B5EF4-FFF2-40B4-BE49-F238E27FC236}">
                    <a16:creationId xmlns:a16="http://schemas.microsoft.com/office/drawing/2014/main" id="{ABD00152-B6E2-1C50-B0A8-DE33BA83A33A}"/>
                  </a:ext>
                </a:extLst>
              </p:cNvPr>
              <p:cNvSpPr txBox="1"/>
              <p:nvPr/>
            </p:nvSpPr>
            <p:spPr>
              <a:xfrm>
                <a:off x="10017949" y="4604891"/>
                <a:ext cx="2532108" cy="1077769"/>
              </a:xfrm>
              <a:prstGeom prst="rect">
                <a:avLst/>
              </a:prstGeom>
              <a:noFill/>
              <a:ln>
                <a:solidFill>
                  <a:schemeClr val="tx1"/>
                </a:solidFill>
              </a:ln>
            </p:spPr>
            <p:txBody>
              <a:bodyPr wrap="square" lIns="91440" tIns="45720" rIns="91440" bIns="45720" rtlCol="0" anchor="t">
                <a:spAutoFit/>
              </a:bodyPr>
              <a:lstStyle/>
              <a:p>
                <a:r>
                  <a:rPr lang="en-IN" sz="2800"/>
                  <a:t>Foreground+x</a:t>
                </a:r>
              </a:p>
              <a:p>
                <a:r>
                  <a:rPr lang="en-IN" sz="2800"/>
                  <a:t>Foreground-x</a:t>
                </a:r>
              </a:p>
            </p:txBody>
          </p:sp>
          <p:sp>
            <p:nvSpPr>
              <p:cNvPr id="27" name="TextBox 26">
                <a:extLst>
                  <a:ext uri="{FF2B5EF4-FFF2-40B4-BE49-F238E27FC236}">
                    <a16:creationId xmlns:a16="http://schemas.microsoft.com/office/drawing/2014/main" id="{28169D54-6443-FA72-4102-524EB8B96ACD}"/>
                  </a:ext>
                </a:extLst>
              </p:cNvPr>
              <p:cNvSpPr txBox="1"/>
              <p:nvPr/>
            </p:nvSpPr>
            <p:spPr>
              <a:xfrm>
                <a:off x="13473674" y="4874292"/>
                <a:ext cx="2324675" cy="584775"/>
              </a:xfrm>
              <a:prstGeom prst="rect">
                <a:avLst/>
              </a:prstGeom>
              <a:noFill/>
              <a:ln>
                <a:solidFill>
                  <a:schemeClr val="tx1"/>
                </a:solidFill>
              </a:ln>
            </p:spPr>
            <p:txBody>
              <a:bodyPr wrap="none" rtlCol="0">
                <a:spAutoFit/>
              </a:bodyPr>
              <a:lstStyle/>
              <a:p>
                <a:r>
                  <a:rPr lang="en-IN" sz="3200"/>
                  <a:t>background</a:t>
                </a:r>
              </a:p>
            </p:txBody>
          </p:sp>
          <p:sp>
            <p:nvSpPr>
              <p:cNvPr id="28" name="TextBox 27">
                <a:extLst>
                  <a:ext uri="{FF2B5EF4-FFF2-40B4-BE49-F238E27FC236}">
                    <a16:creationId xmlns:a16="http://schemas.microsoft.com/office/drawing/2014/main" id="{5B1264EB-245B-C7E4-D155-DA433568D9CB}"/>
                  </a:ext>
                </a:extLst>
              </p:cNvPr>
              <p:cNvSpPr txBox="1"/>
              <p:nvPr/>
            </p:nvSpPr>
            <p:spPr>
              <a:xfrm>
                <a:off x="11516995" y="6402565"/>
                <a:ext cx="2550875" cy="730102"/>
              </a:xfrm>
              <a:prstGeom prst="rect">
                <a:avLst/>
              </a:prstGeom>
              <a:noFill/>
              <a:ln>
                <a:solidFill>
                  <a:schemeClr val="tx1"/>
                </a:solidFill>
              </a:ln>
            </p:spPr>
            <p:txBody>
              <a:bodyPr wrap="none" rtlCol="0">
                <a:spAutoFit/>
              </a:bodyPr>
              <a:lstStyle/>
              <a:p>
                <a:r>
                  <a:rPr lang="en-IN" sz="3600"/>
                  <a:t>New Image</a:t>
                </a:r>
              </a:p>
            </p:txBody>
          </p:sp>
        </p:grpSp>
        <p:cxnSp>
          <p:nvCxnSpPr>
            <p:cNvPr id="17" name="Straight Arrow Connector 16">
              <a:extLst>
                <a:ext uri="{FF2B5EF4-FFF2-40B4-BE49-F238E27FC236}">
                  <a16:creationId xmlns:a16="http://schemas.microsoft.com/office/drawing/2014/main" id="{FBC4B540-0577-8D76-EB7E-8A8F65475D9D}"/>
                </a:ext>
              </a:extLst>
            </p:cNvPr>
            <p:cNvCxnSpPr>
              <a:cxnSpLocks/>
            </p:cNvCxnSpPr>
            <p:nvPr/>
          </p:nvCxnSpPr>
          <p:spPr>
            <a:xfrm flipH="1">
              <a:off x="12478608" y="2971083"/>
              <a:ext cx="480159" cy="44461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BCBAE4B-21DE-ED0B-7391-FE47E422E56B}"/>
                </a:ext>
              </a:extLst>
            </p:cNvPr>
            <p:cNvCxnSpPr>
              <a:cxnSpLocks/>
            </p:cNvCxnSpPr>
            <p:nvPr/>
          </p:nvCxnSpPr>
          <p:spPr>
            <a:xfrm>
              <a:off x="13898619" y="2968989"/>
              <a:ext cx="697109" cy="4695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161A89E9-FDC7-9FEF-08C2-EF3354A82687}"/>
                </a:ext>
              </a:extLst>
            </p:cNvPr>
            <p:cNvCxnSpPr>
              <a:cxnSpLocks/>
            </p:cNvCxnSpPr>
            <p:nvPr/>
          </p:nvCxnSpPr>
          <p:spPr>
            <a:xfrm>
              <a:off x="14636011" y="4235982"/>
              <a:ext cx="0" cy="59502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C3EB493-1C5A-2710-6799-C193C89F4F40}"/>
                </a:ext>
              </a:extLst>
            </p:cNvPr>
            <p:cNvCxnSpPr>
              <a:cxnSpLocks/>
            </p:cNvCxnSpPr>
            <p:nvPr/>
          </p:nvCxnSpPr>
          <p:spPr>
            <a:xfrm>
              <a:off x="11862114" y="4136185"/>
              <a:ext cx="0" cy="4687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E4420159-1B41-D301-2222-FE2DE30C42A4}"/>
                </a:ext>
              </a:extLst>
            </p:cNvPr>
            <p:cNvCxnSpPr>
              <a:cxnSpLocks/>
            </p:cNvCxnSpPr>
            <p:nvPr/>
          </p:nvCxnSpPr>
          <p:spPr>
            <a:xfrm>
              <a:off x="11692039" y="5770741"/>
              <a:ext cx="697109" cy="4695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C2C425C-C775-8C54-FAC6-58D6B6417460}"/>
                </a:ext>
              </a:extLst>
            </p:cNvPr>
            <p:cNvCxnSpPr/>
            <p:nvPr/>
          </p:nvCxnSpPr>
          <p:spPr>
            <a:xfrm flipH="1">
              <a:off x="14045898" y="5761218"/>
              <a:ext cx="577030" cy="53994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0" name="Picture 29" descr="A screen shot of a computer code&#10;&#10;Description automatically generated">
            <a:extLst>
              <a:ext uri="{FF2B5EF4-FFF2-40B4-BE49-F238E27FC236}">
                <a16:creationId xmlns:a16="http://schemas.microsoft.com/office/drawing/2014/main" id="{0AAC088A-5B46-05A9-DD85-FC0F393B856B}"/>
              </a:ext>
            </a:extLst>
          </p:cNvPr>
          <p:cNvPicPr>
            <a:picLocks noChangeAspect="1"/>
          </p:cNvPicPr>
          <p:nvPr/>
        </p:nvPicPr>
        <p:blipFill>
          <a:blip r:embed="rId5"/>
          <a:srcRect b="18555"/>
          <a:stretch/>
        </p:blipFill>
        <p:spPr>
          <a:xfrm>
            <a:off x="10748673" y="5752199"/>
            <a:ext cx="6694637" cy="2072314"/>
          </a:xfrm>
          <a:prstGeom prst="rect">
            <a:avLst/>
          </a:prstGeom>
        </p:spPr>
      </p:pic>
      <p:pic>
        <p:nvPicPr>
          <p:cNvPr id="35" name="Picture 34">
            <a:extLst>
              <a:ext uri="{FF2B5EF4-FFF2-40B4-BE49-F238E27FC236}">
                <a16:creationId xmlns:a16="http://schemas.microsoft.com/office/drawing/2014/main" id="{15B4BED4-AA6E-9AD8-0AA5-2103A8405B9A}"/>
              </a:ext>
            </a:extLst>
          </p:cNvPr>
          <p:cNvPicPr>
            <a:picLocks noChangeAspect="1"/>
          </p:cNvPicPr>
          <p:nvPr/>
        </p:nvPicPr>
        <p:blipFill>
          <a:blip r:embed="rId6"/>
          <a:srcRect r="27655" b="86267"/>
          <a:stretch/>
        </p:blipFill>
        <p:spPr>
          <a:xfrm>
            <a:off x="3515765" y="8628378"/>
            <a:ext cx="6094791" cy="983024"/>
          </a:xfrm>
          <a:prstGeom prst="rect">
            <a:avLst/>
          </a:prstGeom>
        </p:spPr>
      </p:pic>
      <p:pic>
        <p:nvPicPr>
          <p:cNvPr id="36" name="Picture 35">
            <a:extLst>
              <a:ext uri="{FF2B5EF4-FFF2-40B4-BE49-F238E27FC236}">
                <a16:creationId xmlns:a16="http://schemas.microsoft.com/office/drawing/2014/main" id="{276FF028-4D0C-AFBC-CAC7-2832B56D4A3F}"/>
              </a:ext>
            </a:extLst>
          </p:cNvPr>
          <p:cNvPicPr>
            <a:picLocks noChangeAspect="1"/>
          </p:cNvPicPr>
          <p:nvPr/>
        </p:nvPicPr>
        <p:blipFill>
          <a:blip r:embed="rId7"/>
          <a:srcRect b="83797"/>
          <a:stretch/>
        </p:blipFill>
        <p:spPr>
          <a:xfrm>
            <a:off x="9745000" y="8639138"/>
            <a:ext cx="6083808" cy="983024"/>
          </a:xfrm>
          <a:prstGeom prst="rect">
            <a:avLst/>
          </a:prstGeom>
        </p:spPr>
      </p:pic>
      <p:sp>
        <p:nvSpPr>
          <p:cNvPr id="6" name="TextBox 5">
            <a:extLst>
              <a:ext uri="{FF2B5EF4-FFF2-40B4-BE49-F238E27FC236}">
                <a16:creationId xmlns:a16="http://schemas.microsoft.com/office/drawing/2014/main" id="{94130344-FB06-458A-0542-8312586FAE2C}"/>
              </a:ext>
            </a:extLst>
          </p:cNvPr>
          <p:cNvSpPr txBox="1"/>
          <p:nvPr/>
        </p:nvSpPr>
        <p:spPr>
          <a:xfrm>
            <a:off x="13626789" y="8658225"/>
            <a:ext cx="249787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Diff =</a:t>
            </a:r>
          </a:p>
          <a:p>
            <a:r>
              <a:rPr lang="en-US" dirty="0">
                <a:solidFill>
                  <a:schemeClr val="bg1"/>
                </a:solidFill>
              </a:rPr>
              <a:t>1143 – 1131</a:t>
            </a:r>
          </a:p>
          <a:p>
            <a:r>
              <a:rPr lang="en-US" dirty="0">
                <a:solidFill>
                  <a:schemeClr val="bg1"/>
                </a:solidFill>
              </a:rPr>
              <a:t>=12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5EF9-909C-FF8D-99D5-17101ECF91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831E40-D290-DCB5-10B4-F381FEA55D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74CD5FB-3145-EF57-226F-AA2103E228C2}"/>
              </a:ext>
            </a:extLst>
          </p:cNvPr>
          <p:cNvPicPr>
            <a:picLocks noChangeAspect="1"/>
          </p:cNvPicPr>
          <p:nvPr/>
        </p:nvPicPr>
        <p:blipFill>
          <a:blip r:embed="rId3"/>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27B3F133-BD05-3B01-DB5C-6B3CF232AF71}"/>
              </a:ext>
            </a:extLst>
          </p:cNvPr>
          <p:cNvSpPr txBox="1"/>
          <p:nvPr/>
        </p:nvSpPr>
        <p:spPr>
          <a:xfrm>
            <a:off x="7993411" y="9825335"/>
            <a:ext cx="2301179" cy="415498"/>
          </a:xfrm>
          <a:prstGeom prst="rect">
            <a:avLst/>
          </a:prstGeom>
          <a:noFill/>
        </p:spPr>
        <p:txBody>
          <a:bodyPr wrap="square" rtlCol="0">
            <a:spAutoFit/>
          </a:bodyPr>
          <a:lstStyle/>
          <a:p>
            <a:r>
              <a:rPr lang="en-IN" sz="2100"/>
              <a:t>Old Coordinates</a:t>
            </a:r>
          </a:p>
        </p:txBody>
      </p:sp>
    </p:spTree>
    <p:extLst>
      <p:ext uri="{BB962C8B-B14F-4D97-AF65-F5344CB8AC3E}">
        <p14:creationId xmlns:p14="http://schemas.microsoft.com/office/powerpoint/2010/main" val="413251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355CB-FCA7-25EC-5079-5D957805DAFC}"/>
              </a:ext>
            </a:extLst>
          </p:cNvPr>
          <p:cNvPicPr>
            <a:picLocks noChangeAspect="1"/>
          </p:cNvPicPr>
          <p:nvPr/>
        </p:nvPicPr>
        <p:blipFill>
          <a:blip r:embed="rId2"/>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494C0796-C376-B562-7C0C-5D310F862907}"/>
              </a:ext>
            </a:extLst>
          </p:cNvPr>
          <p:cNvSpPr txBox="1"/>
          <p:nvPr/>
        </p:nvSpPr>
        <p:spPr>
          <a:xfrm>
            <a:off x="7925020" y="9835233"/>
            <a:ext cx="2474537" cy="415498"/>
          </a:xfrm>
          <a:prstGeom prst="rect">
            <a:avLst/>
          </a:prstGeom>
          <a:noFill/>
        </p:spPr>
        <p:txBody>
          <a:bodyPr wrap="square" rtlCol="0">
            <a:spAutoFit/>
          </a:bodyPr>
          <a:lstStyle/>
          <a:p>
            <a:r>
              <a:rPr lang="en-IN" sz="2100"/>
              <a:t>New Coordinates</a:t>
            </a:r>
          </a:p>
        </p:txBody>
      </p:sp>
    </p:spTree>
    <p:extLst>
      <p:ext uri="{BB962C8B-B14F-4D97-AF65-F5344CB8AC3E}">
        <p14:creationId xmlns:p14="http://schemas.microsoft.com/office/powerpoint/2010/main" val="1187830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B65793E2-FC40-4A36-D707-40A61AED7135}"/>
            </a:ext>
          </a:extLst>
        </p:cNvPr>
        <p:cNvGrpSpPr/>
        <p:nvPr/>
      </p:nvGrpSpPr>
      <p:grpSpPr>
        <a:xfrm>
          <a:off x="0" y="0"/>
          <a:ext cx="0" cy="0"/>
          <a:chOff x="0" y="0"/>
          <a:chExt cx="0" cy="0"/>
        </a:xfrm>
      </p:grpSpPr>
      <p:grpSp>
        <p:nvGrpSpPr>
          <p:cNvPr id="340" name="Google Shape;340;p26">
            <a:extLst>
              <a:ext uri="{FF2B5EF4-FFF2-40B4-BE49-F238E27FC236}">
                <a16:creationId xmlns:a16="http://schemas.microsoft.com/office/drawing/2014/main" id="{BBCC3830-0E6C-DC73-C3D9-91234591A741}"/>
              </a:ext>
            </a:extLst>
          </p:cNvPr>
          <p:cNvGrpSpPr/>
          <p:nvPr/>
        </p:nvGrpSpPr>
        <p:grpSpPr>
          <a:xfrm>
            <a:off x="416240" y="271579"/>
            <a:ext cx="17455521" cy="9599182"/>
            <a:chOff x="0" y="-38100"/>
            <a:chExt cx="4597339" cy="2528180"/>
          </a:xfrm>
        </p:grpSpPr>
        <p:sp>
          <p:nvSpPr>
            <p:cNvPr id="341" name="Google Shape;341;p26">
              <a:extLst>
                <a:ext uri="{FF2B5EF4-FFF2-40B4-BE49-F238E27FC236}">
                  <a16:creationId xmlns:a16="http://schemas.microsoft.com/office/drawing/2014/main" id="{46A0EDDC-FA8C-A341-E1DA-6E3B296DB34D}"/>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342" name="Google Shape;342;p26">
              <a:extLst>
                <a:ext uri="{FF2B5EF4-FFF2-40B4-BE49-F238E27FC236}">
                  <a16:creationId xmlns:a16="http://schemas.microsoft.com/office/drawing/2014/main" id="{E69E77BA-EF9A-7666-515D-C78B61D5D929}"/>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3" name="Google Shape;343;p26">
            <a:extLst>
              <a:ext uri="{FF2B5EF4-FFF2-40B4-BE49-F238E27FC236}">
                <a16:creationId xmlns:a16="http://schemas.microsoft.com/office/drawing/2014/main" id="{5B3A1DFC-882E-0B71-2BD4-360A85466295}"/>
              </a:ext>
            </a:extLst>
          </p:cNvPr>
          <p:cNvPicPr preferRelativeResize="0"/>
          <p:nvPr/>
        </p:nvPicPr>
        <p:blipFill>
          <a:blip r:embed="rId3">
            <a:alphaModFix/>
          </a:blip>
          <a:stretch>
            <a:fillRect/>
          </a:stretch>
        </p:blipFill>
        <p:spPr>
          <a:xfrm>
            <a:off x="-731535" y="4289428"/>
            <a:ext cx="6057915" cy="5581332"/>
          </a:xfrm>
          <a:prstGeom prst="rect">
            <a:avLst/>
          </a:prstGeom>
          <a:noFill/>
          <a:ln>
            <a:noFill/>
          </a:ln>
        </p:spPr>
      </p:pic>
      <p:sp>
        <p:nvSpPr>
          <p:cNvPr id="344" name="Google Shape;344;p26">
            <a:extLst>
              <a:ext uri="{FF2B5EF4-FFF2-40B4-BE49-F238E27FC236}">
                <a16:creationId xmlns:a16="http://schemas.microsoft.com/office/drawing/2014/main" id="{DD9A6383-EACB-FF8C-36B3-DC834C63A4C1}"/>
              </a:ext>
            </a:extLst>
          </p:cNvPr>
          <p:cNvSpPr txBox="1"/>
          <p:nvPr/>
        </p:nvSpPr>
        <p:spPr>
          <a:xfrm>
            <a:off x="1653057" y="788620"/>
            <a:ext cx="14986975" cy="154997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72" b="1" i="0" u="none" strike="noStrike" cap="none">
                <a:solidFill>
                  <a:srgbClr val="65B79D"/>
                </a:solidFill>
                <a:latin typeface="Titillium Web"/>
                <a:ea typeface="Titillium Web"/>
                <a:cs typeface="Titillium Web"/>
                <a:sym typeface="Titillium Web"/>
              </a:rPr>
              <a:t>PUTTING IT ALL TOGETHER</a:t>
            </a:r>
            <a:endParaRPr/>
          </a:p>
        </p:txBody>
      </p:sp>
      <p:pic>
        <p:nvPicPr>
          <p:cNvPr id="2" name="Content Placeholder 4" descr="A diagram of data processing">
            <a:extLst>
              <a:ext uri="{FF2B5EF4-FFF2-40B4-BE49-F238E27FC236}">
                <a16:creationId xmlns:a16="http://schemas.microsoft.com/office/drawing/2014/main" id="{75553C3E-78FB-F0EA-40D4-0E0A052A409C}"/>
              </a:ext>
            </a:extLst>
          </p:cNvPr>
          <p:cNvPicPr>
            <a:picLocks noChangeAspect="1"/>
          </p:cNvPicPr>
          <p:nvPr/>
        </p:nvPicPr>
        <p:blipFill>
          <a:blip r:embed="rId4">
            <a:extLst>
              <a:ext uri="{28A0092B-C50C-407E-A947-70E740481C1C}">
                <a14:useLocalDpi xmlns:a14="http://schemas.microsoft.com/office/drawing/2010/main" val="0"/>
              </a:ext>
            </a:extLst>
          </a:blip>
          <a:srcRect t="44656" b="7316"/>
          <a:stretch/>
        </p:blipFill>
        <p:spPr>
          <a:xfrm>
            <a:off x="3291840" y="3131820"/>
            <a:ext cx="14222592" cy="4854618"/>
          </a:xfrm>
          <a:prstGeom prst="rect">
            <a:avLst/>
          </a:prstGeom>
        </p:spPr>
      </p:pic>
    </p:spTree>
    <p:extLst>
      <p:ext uri="{BB962C8B-B14F-4D97-AF65-F5344CB8AC3E}">
        <p14:creationId xmlns:p14="http://schemas.microsoft.com/office/powerpoint/2010/main" val="176686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416240" y="271579"/>
            <a:ext cx="17455521" cy="9599182"/>
            <a:chOff x="0" y="-38100"/>
            <a:chExt cx="4597339" cy="2528180"/>
          </a:xfrm>
        </p:grpSpPr>
        <p:sp>
          <p:nvSpPr>
            <p:cNvPr id="98" name="Google Shape;98;p14"/>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99" name="Google Shape;99;p14"/>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p:cNvSpPr txBox="1"/>
          <p:nvPr/>
        </p:nvSpPr>
        <p:spPr>
          <a:xfrm>
            <a:off x="6563171" y="4163620"/>
            <a:ext cx="5891196" cy="2492990"/>
          </a:xfrm>
          <a:prstGeom prst="rect">
            <a:avLst/>
          </a:prstGeom>
          <a:noFill/>
          <a:ln>
            <a:noFill/>
          </a:ln>
        </p:spPr>
        <p:txBody>
          <a:bodyPr spcFirstLastPara="1" wrap="square" lIns="0" tIns="0" rIns="0" bIns="0" anchor="t" anchorCtr="0">
            <a:spAutoFit/>
          </a:bodyPr>
          <a:lstStyle/>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1.Training the Model</a:t>
            </a:r>
          </a:p>
          <a:p>
            <a:pPr>
              <a:lnSpc>
                <a:spcPct val="135000"/>
              </a:lnSpc>
            </a:pPr>
            <a:r>
              <a:rPr lang="en-US" sz="4000">
                <a:latin typeface="Titillium Web"/>
                <a:ea typeface="Titillium Web"/>
                <a:cs typeface="Titillium Web"/>
                <a:sym typeface="Titillium Web"/>
              </a:rPr>
              <a:t>2.</a:t>
            </a:r>
            <a:r>
              <a:rPr lang="en-US" sz="4000" b="0" i="0" u="none" strike="noStrike" cap="none">
                <a:solidFill>
                  <a:srgbClr val="000000"/>
                </a:solidFill>
                <a:latin typeface="Titillium Web"/>
                <a:ea typeface="Titillium Web"/>
                <a:cs typeface="Titillium Web"/>
                <a:sym typeface="Titillium Web"/>
              </a:rPr>
              <a:t> Validation </a:t>
            </a:r>
            <a:r>
              <a:rPr lang="en-US" sz="4000">
                <a:latin typeface="Titillium Web"/>
                <a:ea typeface="Titillium Web"/>
                <a:cs typeface="Titillium Web"/>
                <a:sym typeface="Titillium Web"/>
              </a:rPr>
              <a:t> </a:t>
            </a:r>
            <a:endParaRPr lang="en-US" sz="2800">
              <a:ea typeface="Titillium Web"/>
              <a:sym typeface="Titillium Web"/>
            </a:endParaRPr>
          </a:p>
          <a:p>
            <a:pPr>
              <a:lnSpc>
                <a:spcPct val="135000"/>
              </a:lnSpc>
            </a:pPr>
            <a:r>
              <a:rPr lang="en-US" sz="4000">
                <a:latin typeface="Titillium Web"/>
                <a:ea typeface="Titillium Web"/>
                <a:cs typeface="Titillium Web"/>
                <a:sym typeface="Titillium Web"/>
              </a:rPr>
              <a:t>3. Hyperparameter</a:t>
            </a:r>
            <a:r>
              <a:rPr lang="en-US" sz="4000" b="0" i="0" u="none" strike="noStrike" cap="none">
                <a:solidFill>
                  <a:srgbClr val="000000"/>
                </a:solidFill>
                <a:latin typeface="Titillium Web"/>
                <a:ea typeface="Titillium Web"/>
                <a:cs typeface="Titillium Web"/>
                <a:sym typeface="Titillium Web"/>
              </a:rPr>
              <a:t> Tuning</a:t>
            </a:r>
            <a:endParaRPr lang="en-US" sz="2800"/>
          </a:p>
        </p:txBody>
      </p:sp>
      <p:grpSp>
        <p:nvGrpSpPr>
          <p:cNvPr id="101" name="Google Shape;101;p14"/>
          <p:cNvGrpSpPr/>
          <p:nvPr/>
        </p:nvGrpSpPr>
        <p:grpSpPr>
          <a:xfrm>
            <a:off x="1310979" y="2811095"/>
            <a:ext cx="4404532" cy="1090085"/>
            <a:chOff x="0" y="0"/>
            <a:chExt cx="5872709" cy="1453446"/>
          </a:xfrm>
        </p:grpSpPr>
        <p:sp>
          <p:nvSpPr>
            <p:cNvPr id="102" name="Google Shape;102;p14"/>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03" name="Google Shape;103;p14"/>
            <p:cNvGrpSpPr/>
            <p:nvPr/>
          </p:nvGrpSpPr>
          <p:grpSpPr>
            <a:xfrm>
              <a:off x="751806" y="280791"/>
              <a:ext cx="4301360" cy="926995"/>
              <a:chOff x="0" y="-38100"/>
              <a:chExt cx="849651" cy="183110"/>
            </a:xfrm>
          </p:grpSpPr>
          <p:sp>
            <p:nvSpPr>
              <p:cNvPr id="104" name="Google Shape;104;p14"/>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05" name="Google Shape;105;p14"/>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14"/>
          <p:cNvGrpSpPr/>
          <p:nvPr/>
        </p:nvGrpSpPr>
        <p:grpSpPr>
          <a:xfrm>
            <a:off x="6568422" y="2803238"/>
            <a:ext cx="4404532" cy="1090085"/>
            <a:chOff x="0" y="0"/>
            <a:chExt cx="5872709" cy="1453446"/>
          </a:xfrm>
        </p:grpSpPr>
        <p:sp>
          <p:nvSpPr>
            <p:cNvPr id="107" name="Google Shape;107;p14"/>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08" name="Google Shape;108;p14"/>
            <p:cNvGrpSpPr/>
            <p:nvPr/>
          </p:nvGrpSpPr>
          <p:grpSpPr>
            <a:xfrm>
              <a:off x="751806" y="280791"/>
              <a:ext cx="4301360" cy="926995"/>
              <a:chOff x="0" y="-38100"/>
              <a:chExt cx="849651" cy="183110"/>
            </a:xfrm>
          </p:grpSpPr>
          <p:sp>
            <p:nvSpPr>
              <p:cNvPr id="109" name="Google Shape;109;p14"/>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10" name="Google Shape;110;p14"/>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1" name="Google Shape;111;p14"/>
          <p:cNvGrpSpPr/>
          <p:nvPr/>
        </p:nvGrpSpPr>
        <p:grpSpPr>
          <a:xfrm>
            <a:off x="12457824" y="2779780"/>
            <a:ext cx="4404532" cy="1090085"/>
            <a:chOff x="0" y="0"/>
            <a:chExt cx="5872709" cy="1453446"/>
          </a:xfrm>
        </p:grpSpPr>
        <p:sp>
          <p:nvSpPr>
            <p:cNvPr id="112" name="Google Shape;112;p14"/>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13" name="Google Shape;113;p14"/>
            <p:cNvGrpSpPr/>
            <p:nvPr/>
          </p:nvGrpSpPr>
          <p:grpSpPr>
            <a:xfrm>
              <a:off x="751806" y="280791"/>
              <a:ext cx="4301360" cy="926995"/>
              <a:chOff x="0" y="-38100"/>
              <a:chExt cx="849651" cy="183110"/>
            </a:xfrm>
          </p:grpSpPr>
          <p:sp>
            <p:nvSpPr>
              <p:cNvPr id="114" name="Google Shape;114;p14"/>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15" name="Google Shape;115;p14"/>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6" name="Google Shape;116;p14"/>
          <p:cNvSpPr txBox="1"/>
          <p:nvPr/>
        </p:nvSpPr>
        <p:spPr>
          <a:xfrm>
            <a:off x="7246683" y="2985863"/>
            <a:ext cx="3044700" cy="880241"/>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400" b="1" i="0" u="none" strike="noStrike" cap="none">
                <a:solidFill>
                  <a:srgbClr val="000000"/>
                </a:solidFill>
                <a:latin typeface="Titillium Web"/>
                <a:ea typeface="Titillium Web"/>
                <a:cs typeface="Titillium Web"/>
                <a:sym typeface="Titillium Web"/>
              </a:rPr>
              <a:t>Validation</a:t>
            </a:r>
            <a:endParaRPr sz="2400"/>
          </a:p>
        </p:txBody>
      </p:sp>
      <p:sp>
        <p:nvSpPr>
          <p:cNvPr id="117" name="Google Shape;117;p14"/>
          <p:cNvSpPr txBox="1"/>
          <p:nvPr/>
        </p:nvSpPr>
        <p:spPr>
          <a:xfrm>
            <a:off x="1984436" y="2960613"/>
            <a:ext cx="3044700" cy="880241"/>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400" b="1">
                <a:latin typeface="Titillium Web"/>
                <a:sym typeface="Titillium Web"/>
              </a:rPr>
              <a:t>Training </a:t>
            </a:r>
            <a:endParaRPr sz="2400"/>
          </a:p>
        </p:txBody>
      </p:sp>
      <p:sp>
        <p:nvSpPr>
          <p:cNvPr id="118" name="Google Shape;118;p14"/>
          <p:cNvSpPr txBox="1"/>
          <p:nvPr/>
        </p:nvSpPr>
        <p:spPr>
          <a:xfrm>
            <a:off x="13124711" y="2944955"/>
            <a:ext cx="3044700" cy="960263"/>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800" b="1" i="0" u="none" strike="noStrike" cap="none">
                <a:solidFill>
                  <a:srgbClr val="000000"/>
                </a:solidFill>
                <a:latin typeface="Titillium Web"/>
                <a:ea typeface="Titillium Web"/>
                <a:cs typeface="Titillium Web"/>
                <a:sym typeface="Titillium Web"/>
              </a:rPr>
              <a:t>Testing</a:t>
            </a:r>
            <a:endParaRPr sz="2800"/>
          </a:p>
        </p:txBody>
      </p:sp>
      <p:sp>
        <p:nvSpPr>
          <p:cNvPr id="119" name="Google Shape;119;p14"/>
          <p:cNvSpPr txBox="1"/>
          <p:nvPr/>
        </p:nvSpPr>
        <p:spPr>
          <a:xfrm>
            <a:off x="1308971" y="4163620"/>
            <a:ext cx="5254200" cy="3323987"/>
          </a:xfrm>
          <a:prstGeom prst="rect">
            <a:avLst/>
          </a:prstGeom>
          <a:noFill/>
          <a:ln>
            <a:noFill/>
          </a:ln>
        </p:spPr>
        <p:txBody>
          <a:bodyPr spcFirstLastPara="1" wrap="square" lIns="0" tIns="0" rIns="0" bIns="0" anchor="t" anchorCtr="0">
            <a:spAutoFit/>
          </a:bodyPr>
          <a:lstStyle/>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1.Data Collection</a:t>
            </a: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2.Data Preprocessing</a:t>
            </a:r>
            <a:endParaRPr lang="en-US" sz="4000" b="0" i="0" u="none" strike="noStrike" cap="none">
              <a:solidFill>
                <a:srgbClr val="000000"/>
              </a:solidFill>
              <a:latin typeface="Titillium Web"/>
              <a:ea typeface="Titillium Web"/>
              <a:cs typeface="Titillium Web"/>
            </a:endParaRP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3.Splitting the Data</a:t>
            </a:r>
            <a:endParaRPr lang="en-US" sz="4000" b="0" i="0" u="none" strike="noStrike" cap="none">
              <a:solidFill>
                <a:srgbClr val="000000"/>
              </a:solidFill>
              <a:latin typeface="Titillium Web"/>
              <a:ea typeface="Titillium Web"/>
              <a:cs typeface="Titillium Web"/>
            </a:endParaRP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4.Model Selection</a:t>
            </a:r>
            <a:endParaRPr lang="en-US" sz="2800"/>
          </a:p>
        </p:txBody>
      </p:sp>
      <p:sp>
        <p:nvSpPr>
          <p:cNvPr id="120" name="Google Shape;120;p14"/>
          <p:cNvSpPr txBox="1"/>
          <p:nvPr/>
        </p:nvSpPr>
        <p:spPr>
          <a:xfrm>
            <a:off x="12454367" y="4163620"/>
            <a:ext cx="5417393" cy="1661993"/>
          </a:xfrm>
          <a:prstGeom prst="rect">
            <a:avLst/>
          </a:prstGeom>
          <a:noFill/>
          <a:ln>
            <a:noFill/>
          </a:ln>
        </p:spPr>
        <p:txBody>
          <a:bodyPr spcFirstLastPara="1" wrap="square" lIns="0" tIns="0" rIns="0" bIns="0" anchor="t" anchorCtr="0">
            <a:spAutoFit/>
          </a:bodyPr>
          <a:lstStyle/>
          <a:p>
            <a:pPr marL="457200" marR="0" lvl="0" indent="-457200" rtl="0">
              <a:lnSpc>
                <a:spcPct val="135000"/>
              </a:lnSpc>
              <a:spcBef>
                <a:spcPts val="0"/>
              </a:spcBef>
              <a:spcAft>
                <a:spcPts val="0"/>
              </a:spcAft>
              <a:buAutoNum type="arabicPeriod"/>
            </a:pPr>
            <a:r>
              <a:rPr lang="en-US" sz="4000">
                <a:latin typeface="Titillium Web" panose="00000500000000000000" pitchFamily="2" charset="0"/>
              </a:rPr>
              <a:t>Testing and Evaluating</a:t>
            </a:r>
          </a:p>
          <a:p>
            <a:pPr marL="457200" marR="0" lvl="0" indent="-457200" rtl="0">
              <a:lnSpc>
                <a:spcPct val="135000"/>
              </a:lnSpc>
              <a:spcBef>
                <a:spcPts val="0"/>
              </a:spcBef>
              <a:spcAft>
                <a:spcPts val="0"/>
              </a:spcAft>
              <a:buAutoNum type="arabicPeriod"/>
            </a:pPr>
            <a:r>
              <a:rPr lang="en-US" sz="4000">
                <a:latin typeface="Titillium Web" panose="00000500000000000000" pitchFamily="2" charset="0"/>
              </a:rPr>
              <a:t>Deployment</a:t>
            </a:r>
            <a:endParaRPr lang="en-IN" sz="4000">
              <a:latin typeface="Titillium Web" panose="00000500000000000000" pitchFamily="2" charset="0"/>
            </a:endParaRPr>
          </a:p>
        </p:txBody>
      </p:sp>
      <p:sp>
        <p:nvSpPr>
          <p:cNvPr id="121" name="Google Shape;121;p14"/>
          <p:cNvSpPr txBox="1"/>
          <p:nvPr/>
        </p:nvSpPr>
        <p:spPr>
          <a:xfrm>
            <a:off x="416240" y="957591"/>
            <a:ext cx="1745552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65B79D"/>
                </a:solidFill>
                <a:latin typeface="Titillium Web"/>
                <a:ea typeface="Titillium Web"/>
                <a:cs typeface="Titillium Web"/>
                <a:sym typeface="Titillium Web"/>
              </a:rPr>
              <a:t>HOW DOES A ML ALGORITHM WORK?</a:t>
            </a:r>
            <a:endParaRPr sz="1200"/>
          </a:p>
        </p:txBody>
      </p:sp>
      <p:sp>
        <p:nvSpPr>
          <p:cNvPr id="122" name="Google Shape;122;p14"/>
          <p:cNvSpPr/>
          <p:nvPr/>
        </p:nvSpPr>
        <p:spPr>
          <a:xfrm>
            <a:off x="12786632" y="6036940"/>
            <a:ext cx="4825854" cy="5168251"/>
          </a:xfrm>
          <a:custGeom>
            <a:avLst/>
            <a:gdLst/>
            <a:ahLst/>
            <a:cxnLst/>
            <a:rect l="l" t="t" r="r" b="b"/>
            <a:pathLst>
              <a:path w="4825854" h="5168251" extrusionOk="0">
                <a:moveTo>
                  <a:pt x="0" y="0"/>
                </a:moveTo>
                <a:lnTo>
                  <a:pt x="4825855" y="0"/>
                </a:lnTo>
                <a:lnTo>
                  <a:pt x="4825855" y="5168251"/>
                </a:lnTo>
                <a:lnTo>
                  <a:pt x="0" y="5168251"/>
                </a:lnTo>
                <a:lnTo>
                  <a:pt x="0" y="0"/>
                </a:lnTo>
                <a:close/>
              </a:path>
            </a:pathLst>
          </a:custGeom>
          <a:blipFill rotWithShape="1">
            <a:blip r:embed="rId4">
              <a:alphaModFix/>
            </a:blip>
            <a:stretch>
              <a:fillRect/>
            </a:stretch>
          </a:blipFill>
          <a:ln>
            <a:noFill/>
          </a:ln>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205"/>
        <p:cNvGrpSpPr/>
        <p:nvPr/>
      </p:nvGrpSpPr>
      <p:grpSpPr>
        <a:xfrm>
          <a:off x="0" y="0"/>
          <a:ext cx="0" cy="0"/>
          <a:chOff x="0" y="0"/>
          <a:chExt cx="0" cy="0"/>
        </a:xfrm>
      </p:grpSpPr>
      <p:grpSp>
        <p:nvGrpSpPr>
          <p:cNvPr id="206" name="Google Shape;206;p20"/>
          <p:cNvGrpSpPr/>
          <p:nvPr/>
        </p:nvGrpSpPr>
        <p:grpSpPr>
          <a:xfrm>
            <a:off x="334537" y="313422"/>
            <a:ext cx="17537223" cy="9599181"/>
            <a:chOff x="0" y="-38100"/>
            <a:chExt cx="4597339" cy="2528180"/>
          </a:xfrm>
        </p:grpSpPr>
        <p:sp>
          <p:nvSpPr>
            <p:cNvPr id="207" name="Google Shape;207;p20"/>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08" name="Google Shape;208;p20"/>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5" name="Google Shape;215;p20"/>
          <p:cNvSpPr/>
          <p:nvPr/>
        </p:nvSpPr>
        <p:spPr>
          <a:xfrm>
            <a:off x="7169741" y="1999435"/>
            <a:ext cx="2353399" cy="1470874"/>
          </a:xfrm>
          <a:custGeom>
            <a:avLst/>
            <a:gdLst/>
            <a:ahLst/>
            <a:cxnLst/>
            <a:rect l="l" t="t" r="r" b="b"/>
            <a:pathLst>
              <a:path w="2353399" h="1470874" extrusionOk="0">
                <a:moveTo>
                  <a:pt x="0" y="0"/>
                </a:moveTo>
                <a:lnTo>
                  <a:pt x="2353398" y="0"/>
                </a:lnTo>
                <a:lnTo>
                  <a:pt x="2353398" y="1470875"/>
                </a:lnTo>
                <a:lnTo>
                  <a:pt x="0" y="1470875"/>
                </a:lnTo>
                <a:lnTo>
                  <a:pt x="0" y="0"/>
                </a:lnTo>
                <a:close/>
              </a:path>
            </a:pathLst>
          </a:custGeom>
          <a:blipFill rotWithShape="1">
            <a:blip r:embed="rId3">
              <a:alphaModFix/>
            </a:blip>
            <a:stretch>
              <a:fillRect/>
            </a:stretch>
          </a:blipFill>
          <a:ln>
            <a:noFill/>
          </a:ln>
        </p:spPr>
        <p:txBody>
          <a:bodyPr/>
          <a:lstStyle/>
          <a:p>
            <a:endParaRPr lang="en-IN"/>
          </a:p>
        </p:txBody>
      </p:sp>
      <p:sp>
        <p:nvSpPr>
          <p:cNvPr id="216" name="Google Shape;216;p20"/>
          <p:cNvSpPr/>
          <p:nvPr/>
        </p:nvSpPr>
        <p:spPr>
          <a:xfrm flipH="1">
            <a:off x="5900498" y="4561159"/>
            <a:ext cx="2117547" cy="1323467"/>
          </a:xfrm>
          <a:custGeom>
            <a:avLst/>
            <a:gdLst/>
            <a:ahLst/>
            <a:cxnLst/>
            <a:rect l="l" t="t" r="r" b="b"/>
            <a:pathLst>
              <a:path w="2117547" h="1323467" extrusionOk="0">
                <a:moveTo>
                  <a:pt x="2117547" y="0"/>
                </a:moveTo>
                <a:lnTo>
                  <a:pt x="0" y="0"/>
                </a:lnTo>
                <a:lnTo>
                  <a:pt x="0" y="1323467"/>
                </a:lnTo>
                <a:lnTo>
                  <a:pt x="2117547" y="1323467"/>
                </a:lnTo>
                <a:lnTo>
                  <a:pt x="2117547" y="0"/>
                </a:lnTo>
                <a:close/>
              </a:path>
            </a:pathLst>
          </a:custGeom>
          <a:blipFill rotWithShape="1">
            <a:blip r:embed="rId3">
              <a:alphaModFix/>
            </a:blip>
            <a:stretch>
              <a:fillRect/>
            </a:stretch>
          </a:blipFill>
          <a:ln>
            <a:noFill/>
          </a:ln>
        </p:spPr>
        <p:txBody>
          <a:bodyPr/>
          <a:lstStyle/>
          <a:p>
            <a:endParaRPr lang="en-IN"/>
          </a:p>
        </p:txBody>
      </p:sp>
      <p:sp>
        <p:nvSpPr>
          <p:cNvPr id="217" name="Google Shape;217;p20"/>
          <p:cNvSpPr txBox="1"/>
          <p:nvPr/>
        </p:nvSpPr>
        <p:spPr>
          <a:xfrm>
            <a:off x="0" y="313423"/>
            <a:ext cx="9523141"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dirty="0">
                <a:solidFill>
                  <a:srgbClr val="65B79D"/>
                </a:solidFill>
                <a:latin typeface="Titillium Web"/>
                <a:sym typeface="Titillium Web"/>
              </a:rPr>
              <a:t>AUGMENTATION</a:t>
            </a:r>
            <a:endParaRPr lang="en-US" dirty="0"/>
          </a:p>
        </p:txBody>
      </p:sp>
      <p:pic>
        <p:nvPicPr>
          <p:cNvPr id="1028" name="Picture 4" descr="Best data augmentation techniques [2024 update]">
            <a:extLst>
              <a:ext uri="{FF2B5EF4-FFF2-40B4-BE49-F238E27FC236}">
                <a16:creationId xmlns:a16="http://schemas.microsoft.com/office/drawing/2014/main" id="{C688F704-F278-F0A6-97CE-7B263664E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6661" y="849407"/>
            <a:ext cx="7801578" cy="438838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14D12D8-EDBC-6FCF-5BB1-C376CF3C8BCA}"/>
              </a:ext>
            </a:extLst>
          </p:cNvPr>
          <p:cNvSpPr txBox="1">
            <a:spLocks/>
          </p:cNvSpPr>
          <p:nvPr/>
        </p:nvSpPr>
        <p:spPr>
          <a:xfrm>
            <a:off x="689761" y="1964196"/>
            <a:ext cx="6848463" cy="2741619"/>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t>Augmentation includes  adjusting colours and making images ready for overlaying.</a:t>
            </a:r>
          </a:p>
          <a:p>
            <a:endParaRPr lang="en-IN" sz="2800" dirty="0"/>
          </a:p>
          <a:p>
            <a:r>
              <a:rPr lang="en-IN" sz="2800" dirty="0"/>
              <a:t>Heavy augmentation includes adjusting colours and making a smooth background .</a:t>
            </a:r>
          </a:p>
          <a:p>
            <a:endParaRPr lang="en-IN" sz="2800" dirty="0"/>
          </a:p>
          <a:p>
            <a:endParaRPr lang="en-IN" sz="2800" dirty="0"/>
          </a:p>
          <a:p>
            <a:endParaRPr lang="en-IN" sz="2800" dirty="0"/>
          </a:p>
        </p:txBody>
      </p:sp>
      <p:pic>
        <p:nvPicPr>
          <p:cNvPr id="3" name="Picture 2" descr="A group of people playing football&#10;&#10;Description automatically generated">
            <a:extLst>
              <a:ext uri="{FF2B5EF4-FFF2-40B4-BE49-F238E27FC236}">
                <a16:creationId xmlns:a16="http://schemas.microsoft.com/office/drawing/2014/main" id="{FEADFD8B-B2CA-3B63-8302-329754403FA0}"/>
              </a:ext>
            </a:extLst>
          </p:cNvPr>
          <p:cNvPicPr>
            <a:picLocks noChangeAspect="1"/>
          </p:cNvPicPr>
          <p:nvPr/>
        </p:nvPicPr>
        <p:blipFill>
          <a:blip r:embed="rId5"/>
          <a:stretch>
            <a:fillRect/>
          </a:stretch>
        </p:blipFill>
        <p:spPr>
          <a:xfrm>
            <a:off x="871484" y="6632555"/>
            <a:ext cx="4722779" cy="3100572"/>
          </a:xfrm>
          <a:prstGeom prst="rect">
            <a:avLst/>
          </a:prstGeom>
          <a:ln>
            <a:solidFill>
              <a:schemeClr val="tx1"/>
            </a:solidFill>
          </a:ln>
        </p:spPr>
      </p:pic>
      <p:pic>
        <p:nvPicPr>
          <p:cNvPr id="4" name="Picture 3">
            <a:extLst>
              <a:ext uri="{FF2B5EF4-FFF2-40B4-BE49-F238E27FC236}">
                <a16:creationId xmlns:a16="http://schemas.microsoft.com/office/drawing/2014/main" id="{3D8A80D0-78F8-2A09-EE44-A05835AC52C0}"/>
              </a:ext>
            </a:extLst>
          </p:cNvPr>
          <p:cNvPicPr>
            <a:picLocks noChangeAspect="1"/>
          </p:cNvPicPr>
          <p:nvPr/>
        </p:nvPicPr>
        <p:blipFill>
          <a:blip r:embed="rId6"/>
          <a:stretch>
            <a:fillRect/>
          </a:stretch>
        </p:blipFill>
        <p:spPr>
          <a:xfrm>
            <a:off x="6658968" y="6676436"/>
            <a:ext cx="4888360" cy="3108559"/>
          </a:xfrm>
          <a:prstGeom prst="rect">
            <a:avLst/>
          </a:prstGeom>
        </p:spPr>
      </p:pic>
      <p:sp>
        <p:nvSpPr>
          <p:cNvPr id="5" name="TextBox 4">
            <a:extLst>
              <a:ext uri="{FF2B5EF4-FFF2-40B4-BE49-F238E27FC236}">
                <a16:creationId xmlns:a16="http://schemas.microsoft.com/office/drawing/2014/main" id="{1227FEDF-FBBE-4D6D-221A-6A606E24CCB7}"/>
              </a:ext>
            </a:extLst>
          </p:cNvPr>
          <p:cNvSpPr txBox="1"/>
          <p:nvPr/>
        </p:nvSpPr>
        <p:spPr>
          <a:xfrm>
            <a:off x="1700559" y="5050831"/>
            <a:ext cx="383307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Image need heavy augmentation for overlaying</a:t>
            </a:r>
          </a:p>
        </p:txBody>
      </p:sp>
      <p:sp>
        <p:nvSpPr>
          <p:cNvPr id="6" name="TextBox 5">
            <a:extLst>
              <a:ext uri="{FF2B5EF4-FFF2-40B4-BE49-F238E27FC236}">
                <a16:creationId xmlns:a16="http://schemas.microsoft.com/office/drawing/2014/main" id="{5B27CD79-B303-5264-56B9-8F27A7E8C836}"/>
              </a:ext>
            </a:extLst>
          </p:cNvPr>
          <p:cNvSpPr txBox="1"/>
          <p:nvPr/>
        </p:nvSpPr>
        <p:spPr>
          <a:xfrm>
            <a:off x="8579388" y="5530683"/>
            <a:ext cx="34559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Image need light augmentation for overlaying</a:t>
            </a:r>
          </a:p>
        </p:txBody>
      </p:sp>
      <p:cxnSp>
        <p:nvCxnSpPr>
          <p:cNvPr id="7" name="Straight Arrow Connector 6">
            <a:extLst>
              <a:ext uri="{FF2B5EF4-FFF2-40B4-BE49-F238E27FC236}">
                <a16:creationId xmlns:a16="http://schemas.microsoft.com/office/drawing/2014/main" id="{33319C0A-8D96-AFA5-387F-4B9F5A51E975}"/>
              </a:ext>
            </a:extLst>
          </p:cNvPr>
          <p:cNvCxnSpPr>
            <a:cxnSpLocks/>
          </p:cNvCxnSpPr>
          <p:nvPr/>
        </p:nvCxnSpPr>
        <p:spPr>
          <a:xfrm flipH="1">
            <a:off x="1946481" y="5831047"/>
            <a:ext cx="796504" cy="1690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26376773-F75D-91B7-74FF-259CD78033EA}"/>
              </a:ext>
            </a:extLst>
          </p:cNvPr>
          <p:cNvCxnSpPr/>
          <p:nvPr/>
        </p:nvCxnSpPr>
        <p:spPr>
          <a:xfrm flipH="1">
            <a:off x="9067416" y="6313152"/>
            <a:ext cx="638353" cy="2237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DCB3303B-5B0F-9561-ACD4-FE286D35C17E}"/>
              </a:ext>
            </a:extLst>
          </p:cNvPr>
          <p:cNvCxnSpPr/>
          <p:nvPr/>
        </p:nvCxnSpPr>
        <p:spPr>
          <a:xfrm flipH="1">
            <a:off x="10294220" y="6313152"/>
            <a:ext cx="508958" cy="19495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D332A4F-8DA9-69E3-DAA7-451D5FE50CA9}"/>
              </a:ext>
            </a:extLst>
          </p:cNvPr>
          <p:cNvSpPr txBox="1"/>
          <p:nvPr/>
        </p:nvSpPr>
        <p:spPr>
          <a:xfrm>
            <a:off x="12114217" y="6542450"/>
            <a:ext cx="5381160" cy="2246769"/>
          </a:xfrm>
          <a:custGeom>
            <a:avLst/>
            <a:gdLst>
              <a:gd name="connsiteX0" fmla="*/ 0 w 5381160"/>
              <a:gd name="connsiteY0" fmla="*/ 0 h 2246769"/>
              <a:gd name="connsiteX1" fmla="*/ 5381160 w 5381160"/>
              <a:gd name="connsiteY1" fmla="*/ 0 h 2246769"/>
              <a:gd name="connsiteX2" fmla="*/ 5381160 w 5381160"/>
              <a:gd name="connsiteY2" fmla="*/ 2246769 h 2246769"/>
              <a:gd name="connsiteX3" fmla="*/ 0 w 5381160"/>
              <a:gd name="connsiteY3" fmla="*/ 2246769 h 2246769"/>
              <a:gd name="connsiteX4" fmla="*/ 0 w 5381160"/>
              <a:gd name="connsiteY4" fmla="*/ 0 h 224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160" h="2246769" extrusionOk="0">
                <a:moveTo>
                  <a:pt x="0" y="0"/>
                </a:moveTo>
                <a:cubicBezTo>
                  <a:pt x="2377272" y="-156332"/>
                  <a:pt x="4049237" y="102174"/>
                  <a:pt x="5381160" y="0"/>
                </a:cubicBezTo>
                <a:cubicBezTo>
                  <a:pt x="5497368" y="327463"/>
                  <a:pt x="5453307" y="1966205"/>
                  <a:pt x="5381160" y="2246769"/>
                </a:cubicBezTo>
                <a:cubicBezTo>
                  <a:pt x="3937496" y="2251796"/>
                  <a:pt x="1368577" y="2102488"/>
                  <a:pt x="0" y="2246769"/>
                </a:cubicBezTo>
                <a:cubicBezTo>
                  <a:pt x="-136153" y="1289516"/>
                  <a:pt x="-50489" y="1031815"/>
                  <a:pt x="0" y="0"/>
                </a:cubicBezTo>
                <a:close/>
              </a:path>
            </a:pathLst>
          </a:custGeom>
          <a:noFill/>
          <a:ln>
            <a:solidFill>
              <a:schemeClr val="tx1"/>
            </a:solidFill>
            <a:extLst>
              <a:ext uri="{C807C97D-BFC1-408E-A445-0C87EB9F89A2}">
                <ask:lineSketchStyleProps xmlns:ask="http://schemas.microsoft.com/office/drawing/2018/sketchyshapes" sd="443021428">
                  <a:prstGeom prst="rect">
                    <a:avLst/>
                  </a:prstGeom>
                  <ask:type>
                    <ask:lineSketchCurve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ffectLst>
                  <a:outerShdw blurRad="38100" dist="38100" dir="2700000" algn="tl">
                    <a:srgbClr val="000000">
                      <a:alpha val="43137"/>
                    </a:srgbClr>
                  </a:outerShdw>
                </a:effectLst>
                <a:latin typeface="Aptos" panose="020B0004020202020204" pitchFamily="34" charset="0"/>
              </a:rPr>
              <a:t>Main aim -&gt; </a:t>
            </a:r>
            <a:r>
              <a:rPr lang="en-US" sz="2800" dirty="0"/>
              <a:t>We need these 2 images to share same type of color shading, brightness and other image features to appear one after overlaying.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542"/>
        <p:cNvGrpSpPr/>
        <p:nvPr/>
      </p:nvGrpSpPr>
      <p:grpSpPr>
        <a:xfrm>
          <a:off x="0" y="0"/>
          <a:ext cx="0" cy="0"/>
          <a:chOff x="0" y="0"/>
          <a:chExt cx="0" cy="0"/>
        </a:xfrm>
      </p:grpSpPr>
      <p:sp>
        <p:nvSpPr>
          <p:cNvPr id="543" name="Google Shape;543;p33"/>
          <p:cNvSpPr/>
          <p:nvPr/>
        </p:nvSpPr>
        <p:spPr>
          <a:xfrm>
            <a:off x="457200" y="416239"/>
            <a:ext cx="17414560" cy="9454521"/>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pic>
        <p:nvPicPr>
          <p:cNvPr id="3" name="Picture 2" descr="A football field with people in the background&#10;&#10;Description automatically generated">
            <a:extLst>
              <a:ext uri="{FF2B5EF4-FFF2-40B4-BE49-F238E27FC236}">
                <a16:creationId xmlns:a16="http://schemas.microsoft.com/office/drawing/2014/main" id="{9E364A01-E47B-5387-EE6D-1ADE16BB5B83}"/>
              </a:ext>
            </a:extLst>
          </p:cNvPr>
          <p:cNvPicPr>
            <a:picLocks noChangeAspect="1"/>
          </p:cNvPicPr>
          <p:nvPr/>
        </p:nvPicPr>
        <p:blipFill>
          <a:blip r:embed="rId3"/>
          <a:stretch>
            <a:fillRect/>
          </a:stretch>
        </p:blipFill>
        <p:spPr>
          <a:xfrm>
            <a:off x="9560239" y="1910357"/>
            <a:ext cx="6669291" cy="3661701"/>
          </a:xfrm>
          <a:prstGeom prst="rect">
            <a:avLst/>
          </a:prstGeom>
        </p:spPr>
      </p:pic>
      <p:pic>
        <p:nvPicPr>
          <p:cNvPr id="5" name="Picture 4" descr="A group of people on a football field&#10;&#10;Description automatically generated">
            <a:extLst>
              <a:ext uri="{FF2B5EF4-FFF2-40B4-BE49-F238E27FC236}">
                <a16:creationId xmlns:a16="http://schemas.microsoft.com/office/drawing/2014/main" id="{6FC9FFFA-415E-63FD-D0D6-C7955F4AA809}"/>
              </a:ext>
            </a:extLst>
          </p:cNvPr>
          <p:cNvPicPr>
            <a:picLocks noChangeAspect="1"/>
          </p:cNvPicPr>
          <p:nvPr/>
        </p:nvPicPr>
        <p:blipFill>
          <a:blip r:embed="rId4"/>
          <a:stretch>
            <a:fillRect/>
          </a:stretch>
        </p:blipFill>
        <p:spPr>
          <a:xfrm>
            <a:off x="1515774" y="1910357"/>
            <a:ext cx="6569650" cy="3661701"/>
          </a:xfrm>
          <a:prstGeom prst="rect">
            <a:avLst/>
          </a:prstGeom>
        </p:spPr>
      </p:pic>
      <p:pic>
        <p:nvPicPr>
          <p:cNvPr id="7" name="Picture 6">
            <a:extLst>
              <a:ext uri="{FF2B5EF4-FFF2-40B4-BE49-F238E27FC236}">
                <a16:creationId xmlns:a16="http://schemas.microsoft.com/office/drawing/2014/main" id="{0BCD2649-A90F-5995-F3C9-A3DED4F88ED3}"/>
              </a:ext>
            </a:extLst>
          </p:cNvPr>
          <p:cNvPicPr>
            <a:picLocks noChangeAspect="1"/>
          </p:cNvPicPr>
          <p:nvPr/>
        </p:nvPicPr>
        <p:blipFill>
          <a:blip r:embed="rId5"/>
          <a:stretch>
            <a:fillRect/>
          </a:stretch>
        </p:blipFill>
        <p:spPr>
          <a:xfrm>
            <a:off x="1515774" y="5845671"/>
            <a:ext cx="6569651" cy="3751476"/>
          </a:xfrm>
          <a:prstGeom prst="rect">
            <a:avLst/>
          </a:prstGeom>
        </p:spPr>
      </p:pic>
      <p:pic>
        <p:nvPicPr>
          <p:cNvPr id="9" name="Picture 8">
            <a:extLst>
              <a:ext uri="{FF2B5EF4-FFF2-40B4-BE49-F238E27FC236}">
                <a16:creationId xmlns:a16="http://schemas.microsoft.com/office/drawing/2014/main" id="{940E7E1B-1445-4347-CB7F-F6EEB185398B}"/>
              </a:ext>
            </a:extLst>
          </p:cNvPr>
          <p:cNvPicPr>
            <a:picLocks noChangeAspect="1"/>
          </p:cNvPicPr>
          <p:nvPr/>
        </p:nvPicPr>
        <p:blipFill>
          <a:blip r:embed="rId6"/>
          <a:stretch>
            <a:fillRect/>
          </a:stretch>
        </p:blipFill>
        <p:spPr>
          <a:xfrm>
            <a:off x="9643947" y="5935445"/>
            <a:ext cx="6669291" cy="3661702"/>
          </a:xfrm>
          <a:prstGeom prst="rect">
            <a:avLst/>
          </a:prstGeom>
        </p:spPr>
      </p:pic>
      <p:pic>
        <p:nvPicPr>
          <p:cNvPr id="545" name="Google Shape;545;p33"/>
          <p:cNvPicPr preferRelativeResize="0"/>
          <p:nvPr/>
        </p:nvPicPr>
        <p:blipFill>
          <a:blip r:embed="rId7">
            <a:alphaModFix/>
          </a:blip>
          <a:stretch>
            <a:fillRect/>
          </a:stretch>
        </p:blipFill>
        <p:spPr>
          <a:xfrm>
            <a:off x="14515030" y="7561901"/>
            <a:ext cx="3429000" cy="2308859"/>
          </a:xfrm>
          <a:prstGeom prst="rect">
            <a:avLst/>
          </a:prstGeom>
          <a:noFill/>
          <a:ln>
            <a:noFill/>
          </a:ln>
        </p:spPr>
      </p:pic>
      <p:sp>
        <p:nvSpPr>
          <p:cNvPr id="10" name="TextBox 9">
            <a:extLst>
              <a:ext uri="{FF2B5EF4-FFF2-40B4-BE49-F238E27FC236}">
                <a16:creationId xmlns:a16="http://schemas.microsoft.com/office/drawing/2014/main" id="{922B7777-ED62-691F-194B-DD385B59625A}"/>
              </a:ext>
            </a:extLst>
          </p:cNvPr>
          <p:cNvSpPr txBox="1"/>
          <p:nvPr/>
        </p:nvSpPr>
        <p:spPr>
          <a:xfrm>
            <a:off x="892098" y="713678"/>
            <a:ext cx="3144643" cy="769441"/>
          </a:xfrm>
          <a:prstGeom prst="rect">
            <a:avLst/>
          </a:prstGeom>
          <a:noFill/>
        </p:spPr>
        <p:txBody>
          <a:bodyPr wrap="square" rtlCol="0">
            <a:spAutoFit/>
          </a:bodyPr>
          <a:lstStyle/>
          <a:p>
            <a:r>
              <a:rPr lang="en-IN" sz="4400" dirty="0">
                <a:latin typeface="Berlin Sans FB" panose="020E0602020502020306" pitchFamily="34" charset="0"/>
              </a:rPr>
              <a:t>RESULTS :</a:t>
            </a:r>
          </a:p>
        </p:txBody>
      </p:sp>
      <p:cxnSp>
        <p:nvCxnSpPr>
          <p:cNvPr id="12" name="Straight Arrow Connector 11">
            <a:extLst>
              <a:ext uri="{FF2B5EF4-FFF2-40B4-BE49-F238E27FC236}">
                <a16:creationId xmlns:a16="http://schemas.microsoft.com/office/drawing/2014/main" id="{69835D93-E55D-199D-BD51-46396510092E}"/>
              </a:ext>
            </a:extLst>
          </p:cNvPr>
          <p:cNvCxnSpPr/>
          <p:nvPr/>
        </p:nvCxnSpPr>
        <p:spPr>
          <a:xfrm>
            <a:off x="8085424" y="3741207"/>
            <a:ext cx="147481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F8C284D-70F4-5BF8-3E19-BD60A1C345DF}"/>
              </a:ext>
            </a:extLst>
          </p:cNvPr>
          <p:cNvCxnSpPr/>
          <p:nvPr/>
        </p:nvCxnSpPr>
        <p:spPr>
          <a:xfrm>
            <a:off x="8169132" y="7561901"/>
            <a:ext cx="147481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170">
          <a:extLst>
            <a:ext uri="{FF2B5EF4-FFF2-40B4-BE49-F238E27FC236}">
              <a16:creationId xmlns:a16="http://schemas.microsoft.com/office/drawing/2014/main" id="{6BED1987-3EE9-D640-D302-D71E61697A2A}"/>
            </a:ext>
          </a:extLst>
        </p:cNvPr>
        <p:cNvGrpSpPr/>
        <p:nvPr/>
      </p:nvGrpSpPr>
      <p:grpSpPr>
        <a:xfrm>
          <a:off x="0" y="0"/>
          <a:ext cx="0" cy="0"/>
          <a:chOff x="0" y="0"/>
          <a:chExt cx="0" cy="0"/>
        </a:xfrm>
      </p:grpSpPr>
      <p:grpSp>
        <p:nvGrpSpPr>
          <p:cNvPr id="171" name="Google Shape;171;p18">
            <a:extLst>
              <a:ext uri="{FF2B5EF4-FFF2-40B4-BE49-F238E27FC236}">
                <a16:creationId xmlns:a16="http://schemas.microsoft.com/office/drawing/2014/main" id="{5FF8A5CD-15B3-9543-D80C-C6F03E448B1D}"/>
              </a:ext>
            </a:extLst>
          </p:cNvPr>
          <p:cNvGrpSpPr/>
          <p:nvPr/>
        </p:nvGrpSpPr>
        <p:grpSpPr>
          <a:xfrm>
            <a:off x="416240" y="249277"/>
            <a:ext cx="17455521" cy="9599182"/>
            <a:chOff x="0" y="-38100"/>
            <a:chExt cx="4597339" cy="2528180"/>
          </a:xfrm>
        </p:grpSpPr>
        <p:sp>
          <p:nvSpPr>
            <p:cNvPr id="172" name="Google Shape;172;p18">
              <a:extLst>
                <a:ext uri="{FF2B5EF4-FFF2-40B4-BE49-F238E27FC236}">
                  <a16:creationId xmlns:a16="http://schemas.microsoft.com/office/drawing/2014/main" id="{5EBC868F-8EE8-D9F5-10F7-55AEB5B0D17D}"/>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73" name="Google Shape;173;p18">
              <a:extLst>
                <a:ext uri="{FF2B5EF4-FFF2-40B4-BE49-F238E27FC236}">
                  <a16:creationId xmlns:a16="http://schemas.microsoft.com/office/drawing/2014/main" id="{54076162-2CAF-E7E5-2DB4-8A0BF2971031}"/>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8">
            <a:extLst>
              <a:ext uri="{FF2B5EF4-FFF2-40B4-BE49-F238E27FC236}">
                <a16:creationId xmlns:a16="http://schemas.microsoft.com/office/drawing/2014/main" id="{1EEA69D0-1A9E-E4FC-DCD5-634C84CE03D0}"/>
              </a:ext>
            </a:extLst>
          </p:cNvPr>
          <p:cNvSpPr txBox="1"/>
          <p:nvPr/>
        </p:nvSpPr>
        <p:spPr>
          <a:xfrm>
            <a:off x="-422276" y="424269"/>
            <a:ext cx="8114260" cy="1477328"/>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8000" b="1" dirty="0">
                <a:solidFill>
                  <a:srgbClr val="F2BB29"/>
                </a:solidFill>
                <a:latin typeface="Titillium Web"/>
                <a:sym typeface="Titillium Web"/>
              </a:rPr>
              <a:t>OVERLAYING</a:t>
            </a:r>
            <a:endParaRPr lang="en-US" sz="1050" dirty="0"/>
          </a:p>
        </p:txBody>
      </p:sp>
      <p:grpSp>
        <p:nvGrpSpPr>
          <p:cNvPr id="2" name="Group 1">
            <a:extLst>
              <a:ext uri="{FF2B5EF4-FFF2-40B4-BE49-F238E27FC236}">
                <a16:creationId xmlns:a16="http://schemas.microsoft.com/office/drawing/2014/main" id="{5478EE0C-B633-6BB5-CBFA-F67E9DF54B16}"/>
              </a:ext>
            </a:extLst>
          </p:cNvPr>
          <p:cNvGrpSpPr/>
          <p:nvPr/>
        </p:nvGrpSpPr>
        <p:grpSpPr>
          <a:xfrm>
            <a:off x="1090462" y="1854137"/>
            <a:ext cx="8809772" cy="6559459"/>
            <a:chOff x="7691984" y="5116313"/>
            <a:chExt cx="8809772" cy="6559459"/>
          </a:xfrm>
        </p:grpSpPr>
        <p:grpSp>
          <p:nvGrpSpPr>
            <p:cNvPr id="175" name="Google Shape;175;p18">
              <a:extLst>
                <a:ext uri="{FF2B5EF4-FFF2-40B4-BE49-F238E27FC236}">
                  <a16:creationId xmlns:a16="http://schemas.microsoft.com/office/drawing/2014/main" id="{E9FC7AD0-8C60-E72C-4B46-075B78972DE9}"/>
                </a:ext>
              </a:extLst>
            </p:cNvPr>
            <p:cNvGrpSpPr/>
            <p:nvPr/>
          </p:nvGrpSpPr>
          <p:grpSpPr>
            <a:xfrm>
              <a:off x="7691984" y="5116313"/>
              <a:ext cx="8809772" cy="6559459"/>
              <a:chOff x="0" y="0"/>
              <a:chExt cx="2480577" cy="1846957"/>
            </a:xfrm>
          </p:grpSpPr>
          <p:sp>
            <p:nvSpPr>
              <p:cNvPr id="176" name="Google Shape;176;p18">
                <a:extLst>
                  <a:ext uri="{FF2B5EF4-FFF2-40B4-BE49-F238E27FC236}">
                    <a16:creationId xmlns:a16="http://schemas.microsoft.com/office/drawing/2014/main" id="{AC01932D-CEE2-5C8B-2FD0-2CB190FF2D92}"/>
                  </a:ext>
                </a:extLst>
              </p:cNvPr>
              <p:cNvSpPr/>
              <p:nvPr/>
            </p:nvSpPr>
            <p:spPr>
              <a:xfrm>
                <a:off x="0" y="0"/>
                <a:ext cx="2365241" cy="1247920"/>
              </a:xfrm>
              <a:custGeom>
                <a:avLst/>
                <a:gdLst/>
                <a:ahLst/>
                <a:cxnLst/>
                <a:rect l="l" t="t" r="r" b="b"/>
                <a:pathLst>
                  <a:path w="2365241" h="372440" extrusionOk="0">
                    <a:moveTo>
                      <a:pt x="45160" y="0"/>
                    </a:moveTo>
                    <a:lnTo>
                      <a:pt x="2320081" y="0"/>
                    </a:lnTo>
                    <a:cubicBezTo>
                      <a:pt x="2345023" y="0"/>
                      <a:pt x="2365241" y="20219"/>
                      <a:pt x="2365241" y="45160"/>
                    </a:cubicBezTo>
                    <a:lnTo>
                      <a:pt x="2365241" y="327279"/>
                    </a:lnTo>
                    <a:cubicBezTo>
                      <a:pt x="2365241" y="352221"/>
                      <a:pt x="2345023" y="372440"/>
                      <a:pt x="2320081" y="372440"/>
                    </a:cubicBezTo>
                    <a:lnTo>
                      <a:pt x="45160" y="372440"/>
                    </a:lnTo>
                    <a:cubicBezTo>
                      <a:pt x="20219" y="372440"/>
                      <a:pt x="0" y="352221"/>
                      <a:pt x="0" y="327279"/>
                    </a:cubicBezTo>
                    <a:lnTo>
                      <a:pt x="0" y="45160"/>
                    </a:lnTo>
                    <a:cubicBezTo>
                      <a:pt x="0" y="20219"/>
                      <a:pt x="20219" y="0"/>
                      <a:pt x="45160" y="0"/>
                    </a:cubicBezTo>
                    <a:close/>
                  </a:path>
                </a:pathLst>
              </a:custGeom>
              <a:solidFill>
                <a:srgbClr val="AAE1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a:extLst>
                  <a:ext uri="{FF2B5EF4-FFF2-40B4-BE49-F238E27FC236}">
                    <a16:creationId xmlns:a16="http://schemas.microsoft.com/office/drawing/2014/main" id="{9FB4E896-FD87-AD83-20E0-3950A1F8A7C3}"/>
                  </a:ext>
                </a:extLst>
              </p:cNvPr>
              <p:cNvSpPr txBox="1"/>
              <p:nvPr/>
            </p:nvSpPr>
            <p:spPr>
              <a:xfrm>
                <a:off x="115336" y="506603"/>
                <a:ext cx="2365241" cy="1340354"/>
              </a:xfrm>
              <a:prstGeom prst="rect">
                <a:avLst/>
              </a:prstGeom>
              <a:noFill/>
              <a:ln>
                <a:noFill/>
              </a:ln>
            </p:spPr>
            <p:txBody>
              <a:bodyPr spcFirstLastPara="1" wrap="square" lIns="47500" tIns="47500" rIns="47500" bIns="475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0" name="Google Shape;180;p18">
              <a:extLst>
                <a:ext uri="{FF2B5EF4-FFF2-40B4-BE49-F238E27FC236}">
                  <a16:creationId xmlns:a16="http://schemas.microsoft.com/office/drawing/2014/main" id="{08E1F1DA-6D18-5FBB-B1D2-BF41EAC1FC94}"/>
                </a:ext>
              </a:extLst>
            </p:cNvPr>
            <p:cNvSpPr txBox="1"/>
            <p:nvPr/>
          </p:nvSpPr>
          <p:spPr>
            <a:xfrm>
              <a:off x="8293412" y="5358070"/>
              <a:ext cx="7197300" cy="4431983"/>
            </a:xfrm>
            <a:prstGeom prst="rect">
              <a:avLst/>
            </a:prstGeom>
            <a:noFill/>
            <a:ln>
              <a:noFill/>
            </a:ln>
          </p:spPr>
          <p:txBody>
            <a:bodyPr spcFirstLastPara="1" wrap="square" lIns="0" tIns="0" rIns="0" bIns="0" anchor="t" anchorCtr="0">
              <a:spAutoFit/>
            </a:bodyPr>
            <a:lstStyle/>
            <a:p>
              <a:pPr marL="571500" indent="-571500">
                <a:buFont typeface="Arial" panose="020B0604020202020204" pitchFamily="34" charset="0"/>
                <a:buChar char="•"/>
              </a:pPr>
              <a:r>
                <a:rPr lang="en-IN" sz="3600" dirty="0"/>
                <a:t>Overlaying include adding new created background and moved targets to create a new images.</a:t>
              </a:r>
            </a:p>
            <a:p>
              <a:pPr marL="571500" indent="-571500">
                <a:buFont typeface="Arial" panose="020B0604020202020204" pitchFamily="34" charset="0"/>
                <a:buChar char="•"/>
              </a:pPr>
              <a:r>
                <a:rPr lang="en-IN" sz="3600" dirty="0"/>
                <a:t>Thus combing them with multiple coordinates results in multiple images and improving datasets with immense images.</a:t>
              </a:r>
            </a:p>
            <a:p>
              <a:endParaRPr lang="en-IN" sz="3600" dirty="0"/>
            </a:p>
          </p:txBody>
        </p:sp>
      </p:grpSp>
      <p:pic>
        <p:nvPicPr>
          <p:cNvPr id="181" name="Google Shape;181;p18">
            <a:extLst>
              <a:ext uri="{FF2B5EF4-FFF2-40B4-BE49-F238E27FC236}">
                <a16:creationId xmlns:a16="http://schemas.microsoft.com/office/drawing/2014/main" id="{FE234870-ED21-AF59-B51C-5BA698B33CFB}"/>
              </a:ext>
            </a:extLst>
          </p:cNvPr>
          <p:cNvPicPr preferRelativeResize="0"/>
          <p:nvPr/>
        </p:nvPicPr>
        <p:blipFill>
          <a:blip r:embed="rId3">
            <a:alphaModFix/>
          </a:blip>
          <a:stretch>
            <a:fillRect/>
          </a:stretch>
        </p:blipFill>
        <p:spPr>
          <a:xfrm>
            <a:off x="133350" y="5910146"/>
            <a:ext cx="3167411" cy="4073979"/>
          </a:xfrm>
          <a:prstGeom prst="rect">
            <a:avLst/>
          </a:prstGeom>
          <a:noFill/>
          <a:ln>
            <a:noFill/>
          </a:ln>
        </p:spPr>
      </p:pic>
      <p:grpSp>
        <p:nvGrpSpPr>
          <p:cNvPr id="3" name="Group 2">
            <a:extLst>
              <a:ext uri="{FF2B5EF4-FFF2-40B4-BE49-F238E27FC236}">
                <a16:creationId xmlns:a16="http://schemas.microsoft.com/office/drawing/2014/main" id="{2A7D80AE-21A3-53F3-0F4E-294040B129A9}"/>
              </a:ext>
            </a:extLst>
          </p:cNvPr>
          <p:cNvGrpSpPr/>
          <p:nvPr/>
        </p:nvGrpSpPr>
        <p:grpSpPr>
          <a:xfrm>
            <a:off x="3288350" y="6691344"/>
            <a:ext cx="11210069" cy="3186741"/>
            <a:chOff x="576176" y="3108415"/>
            <a:chExt cx="11210069" cy="3186741"/>
          </a:xfrm>
        </p:grpSpPr>
        <p:pic>
          <p:nvPicPr>
            <p:cNvPr id="4" name="Picture 3">
              <a:extLst>
                <a:ext uri="{FF2B5EF4-FFF2-40B4-BE49-F238E27FC236}">
                  <a16:creationId xmlns:a16="http://schemas.microsoft.com/office/drawing/2014/main" id="{A77E2F53-440A-AC69-0DF0-FD8AEE11F286}"/>
                </a:ext>
              </a:extLst>
            </p:cNvPr>
            <p:cNvPicPr>
              <a:picLocks noChangeAspect="1"/>
            </p:cNvPicPr>
            <p:nvPr/>
          </p:nvPicPr>
          <p:blipFill>
            <a:blip r:embed="rId4"/>
            <a:stretch>
              <a:fillRect/>
            </a:stretch>
          </p:blipFill>
          <p:spPr>
            <a:xfrm>
              <a:off x="576176" y="3108415"/>
              <a:ext cx="4291459" cy="2712384"/>
            </a:xfrm>
            <a:prstGeom prst="rect">
              <a:avLst/>
            </a:prstGeom>
          </p:spPr>
        </p:pic>
        <p:pic>
          <p:nvPicPr>
            <p:cNvPr id="5" name="Picture 4">
              <a:extLst>
                <a:ext uri="{FF2B5EF4-FFF2-40B4-BE49-F238E27FC236}">
                  <a16:creationId xmlns:a16="http://schemas.microsoft.com/office/drawing/2014/main" id="{582A111C-83E6-764E-389F-95143C04B7D0}"/>
                </a:ext>
              </a:extLst>
            </p:cNvPr>
            <p:cNvPicPr>
              <a:picLocks noChangeAspect="1"/>
            </p:cNvPicPr>
            <p:nvPr/>
          </p:nvPicPr>
          <p:blipFill>
            <a:blip r:embed="rId5"/>
            <a:stretch>
              <a:fillRect/>
            </a:stretch>
          </p:blipFill>
          <p:spPr>
            <a:xfrm>
              <a:off x="5421801" y="3209056"/>
              <a:ext cx="4291459" cy="2712384"/>
            </a:xfrm>
            <a:prstGeom prst="rect">
              <a:avLst/>
            </a:prstGeom>
            <a:ln>
              <a:solidFill>
                <a:schemeClr val="tx1"/>
              </a:solidFill>
            </a:ln>
          </p:spPr>
        </p:pic>
        <p:sp>
          <p:nvSpPr>
            <p:cNvPr id="6" name="TextBox 5">
              <a:extLst>
                <a:ext uri="{FF2B5EF4-FFF2-40B4-BE49-F238E27FC236}">
                  <a16:creationId xmlns:a16="http://schemas.microsoft.com/office/drawing/2014/main" id="{5EBF7A15-8BAF-F8C8-466C-9CD1B1EB7D53}"/>
                </a:ext>
              </a:extLst>
            </p:cNvPr>
            <p:cNvSpPr txBox="1"/>
            <p:nvPr/>
          </p:nvSpPr>
          <p:spPr>
            <a:xfrm>
              <a:off x="5097673" y="4380582"/>
              <a:ext cx="324128" cy="369332"/>
            </a:xfrm>
            <a:prstGeom prst="rect">
              <a:avLst/>
            </a:prstGeom>
            <a:noFill/>
          </p:spPr>
          <p:txBody>
            <a:bodyPr wrap="none" rtlCol="0">
              <a:spAutoFit/>
            </a:bodyPr>
            <a:lstStyle/>
            <a:p>
              <a:r>
                <a:rPr lang="en-IN" dirty="0"/>
                <a:t>+</a:t>
              </a:r>
            </a:p>
          </p:txBody>
        </p:sp>
        <p:sp>
          <p:nvSpPr>
            <p:cNvPr id="7" name="TextBox 6">
              <a:extLst>
                <a:ext uri="{FF2B5EF4-FFF2-40B4-BE49-F238E27FC236}">
                  <a16:creationId xmlns:a16="http://schemas.microsoft.com/office/drawing/2014/main" id="{9227E542-31DD-4CF6-E0E2-D864CB221443}"/>
                </a:ext>
              </a:extLst>
            </p:cNvPr>
            <p:cNvSpPr txBox="1"/>
            <p:nvPr/>
          </p:nvSpPr>
          <p:spPr>
            <a:xfrm>
              <a:off x="10035406" y="4519081"/>
              <a:ext cx="324128" cy="369332"/>
            </a:xfrm>
            <a:prstGeom prst="rect">
              <a:avLst/>
            </a:prstGeom>
            <a:noFill/>
          </p:spPr>
          <p:txBody>
            <a:bodyPr wrap="none" rtlCol="0">
              <a:spAutoFit/>
            </a:bodyPr>
            <a:lstStyle/>
            <a:p>
              <a:r>
                <a:rPr lang="en-IN"/>
                <a:t>=</a:t>
              </a:r>
            </a:p>
          </p:txBody>
        </p:sp>
        <p:sp>
          <p:nvSpPr>
            <p:cNvPr id="8" name="TextBox 7">
              <a:extLst>
                <a:ext uri="{FF2B5EF4-FFF2-40B4-BE49-F238E27FC236}">
                  <a16:creationId xmlns:a16="http://schemas.microsoft.com/office/drawing/2014/main" id="{41F51A4B-BA9D-1C9E-FCF1-8E99626D5C81}"/>
                </a:ext>
              </a:extLst>
            </p:cNvPr>
            <p:cNvSpPr txBox="1"/>
            <p:nvPr/>
          </p:nvSpPr>
          <p:spPr>
            <a:xfrm>
              <a:off x="10485889" y="4162302"/>
              <a:ext cx="1300356" cy="1077218"/>
            </a:xfrm>
            <a:prstGeom prst="rect">
              <a:avLst/>
            </a:prstGeom>
            <a:noFill/>
          </p:spPr>
          <p:txBody>
            <a:bodyPr wrap="none" rtlCol="0">
              <a:spAutoFit/>
            </a:bodyPr>
            <a:lstStyle/>
            <a:p>
              <a:r>
                <a:rPr lang="en-IN" sz="3200" dirty="0"/>
                <a:t>New</a:t>
              </a:r>
            </a:p>
            <a:p>
              <a:r>
                <a:rPr lang="en-IN" sz="3200" dirty="0"/>
                <a:t>image</a:t>
              </a:r>
            </a:p>
          </p:txBody>
        </p:sp>
        <p:sp>
          <p:nvSpPr>
            <p:cNvPr id="9" name="TextBox 8">
              <a:extLst>
                <a:ext uri="{FF2B5EF4-FFF2-40B4-BE49-F238E27FC236}">
                  <a16:creationId xmlns:a16="http://schemas.microsoft.com/office/drawing/2014/main" id="{381A9373-E618-979C-20B9-6934D0462322}"/>
                </a:ext>
              </a:extLst>
            </p:cNvPr>
            <p:cNvSpPr txBox="1"/>
            <p:nvPr/>
          </p:nvSpPr>
          <p:spPr>
            <a:xfrm>
              <a:off x="2122384" y="5958624"/>
              <a:ext cx="1659118" cy="307777"/>
            </a:xfrm>
            <a:prstGeom prst="rect">
              <a:avLst/>
            </a:prstGeom>
            <a:noFill/>
          </p:spPr>
          <p:txBody>
            <a:bodyPr wrap="square" rtlCol="0">
              <a:spAutoFit/>
            </a:bodyPr>
            <a:lstStyle/>
            <a:p>
              <a:r>
                <a:rPr lang="en-IN" sz="1400" err="1"/>
                <a:t>Inpainted</a:t>
              </a:r>
              <a:r>
                <a:rPr lang="en-IN" sz="1400"/>
                <a:t> Image</a:t>
              </a:r>
            </a:p>
          </p:txBody>
        </p:sp>
        <p:sp>
          <p:nvSpPr>
            <p:cNvPr id="10" name="TextBox 9">
              <a:extLst>
                <a:ext uri="{FF2B5EF4-FFF2-40B4-BE49-F238E27FC236}">
                  <a16:creationId xmlns:a16="http://schemas.microsoft.com/office/drawing/2014/main" id="{521B5C7A-1A52-0127-24D8-8EA74C352312}"/>
                </a:ext>
              </a:extLst>
            </p:cNvPr>
            <p:cNvSpPr txBox="1"/>
            <p:nvPr/>
          </p:nvSpPr>
          <p:spPr>
            <a:xfrm>
              <a:off x="6904890" y="5925824"/>
              <a:ext cx="1670335" cy="369332"/>
            </a:xfrm>
            <a:prstGeom prst="rect">
              <a:avLst/>
            </a:prstGeom>
            <a:noFill/>
          </p:spPr>
          <p:txBody>
            <a:bodyPr wrap="square" rtlCol="0">
              <a:spAutoFit/>
            </a:bodyPr>
            <a:lstStyle/>
            <a:p>
              <a:r>
                <a:rPr lang="en-IN" sz="1400"/>
                <a:t>Jiggled Image</a:t>
              </a:r>
              <a:r>
                <a:rPr lang="en-IN"/>
                <a:t> </a:t>
              </a:r>
            </a:p>
          </p:txBody>
        </p:sp>
      </p:grpSp>
      <p:pic>
        <p:nvPicPr>
          <p:cNvPr id="12" name="Picture 11" descr="A screenshot of a person's face">
            <a:extLst>
              <a:ext uri="{FF2B5EF4-FFF2-40B4-BE49-F238E27FC236}">
                <a16:creationId xmlns:a16="http://schemas.microsoft.com/office/drawing/2014/main" id="{5708DBAA-E1BC-68C4-77A8-B9105576877F}"/>
              </a:ext>
            </a:extLst>
          </p:cNvPr>
          <p:cNvPicPr>
            <a:picLocks noChangeAspect="1"/>
          </p:cNvPicPr>
          <p:nvPr/>
        </p:nvPicPr>
        <p:blipFill>
          <a:blip r:embed="rId6"/>
          <a:srcRect l="8142" r="6103"/>
          <a:stretch/>
        </p:blipFill>
        <p:spPr>
          <a:xfrm>
            <a:off x="10501663" y="1548250"/>
            <a:ext cx="6094448" cy="4737869"/>
          </a:xfrm>
          <a:prstGeom prst="rect">
            <a:avLst/>
          </a:prstGeom>
        </p:spPr>
      </p:pic>
      <p:pic>
        <p:nvPicPr>
          <p:cNvPr id="13" name="Picture 12" descr="A screenshot of a person's face">
            <a:extLst>
              <a:ext uri="{FF2B5EF4-FFF2-40B4-BE49-F238E27FC236}">
                <a16:creationId xmlns:a16="http://schemas.microsoft.com/office/drawing/2014/main" id="{201BF866-BA7E-27A6-3BBD-D1F0AA4CEAAC}"/>
              </a:ext>
            </a:extLst>
          </p:cNvPr>
          <p:cNvPicPr>
            <a:picLocks noChangeAspect="1"/>
          </p:cNvPicPr>
          <p:nvPr/>
        </p:nvPicPr>
        <p:blipFill>
          <a:blip r:embed="rId6"/>
          <a:srcRect l="8142" r="6103"/>
          <a:stretch/>
        </p:blipFill>
        <p:spPr>
          <a:xfrm>
            <a:off x="10654063" y="1700650"/>
            <a:ext cx="6094448" cy="4737869"/>
          </a:xfrm>
          <a:prstGeom prst="rect">
            <a:avLst/>
          </a:prstGeom>
        </p:spPr>
      </p:pic>
    </p:spTree>
    <p:extLst>
      <p:ext uri="{BB962C8B-B14F-4D97-AF65-F5344CB8AC3E}">
        <p14:creationId xmlns:p14="http://schemas.microsoft.com/office/powerpoint/2010/main" val="349403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170">
          <a:extLst>
            <a:ext uri="{FF2B5EF4-FFF2-40B4-BE49-F238E27FC236}">
              <a16:creationId xmlns:a16="http://schemas.microsoft.com/office/drawing/2014/main" id="{2575831F-E60E-5264-A141-7FB68D5360C8}"/>
            </a:ext>
          </a:extLst>
        </p:cNvPr>
        <p:cNvGrpSpPr/>
        <p:nvPr/>
      </p:nvGrpSpPr>
      <p:grpSpPr>
        <a:xfrm>
          <a:off x="0" y="0"/>
          <a:ext cx="0" cy="0"/>
          <a:chOff x="0" y="0"/>
          <a:chExt cx="0" cy="0"/>
        </a:xfrm>
      </p:grpSpPr>
      <p:grpSp>
        <p:nvGrpSpPr>
          <p:cNvPr id="171" name="Google Shape;171;p18">
            <a:extLst>
              <a:ext uri="{FF2B5EF4-FFF2-40B4-BE49-F238E27FC236}">
                <a16:creationId xmlns:a16="http://schemas.microsoft.com/office/drawing/2014/main" id="{DB751EE6-6C31-3AED-EB73-B8C605EFA09A}"/>
              </a:ext>
            </a:extLst>
          </p:cNvPr>
          <p:cNvGrpSpPr/>
          <p:nvPr/>
        </p:nvGrpSpPr>
        <p:grpSpPr>
          <a:xfrm>
            <a:off x="349334" y="294491"/>
            <a:ext cx="17522427" cy="9689634"/>
            <a:chOff x="0" y="-38100"/>
            <a:chExt cx="4597339" cy="2528180"/>
          </a:xfrm>
        </p:grpSpPr>
        <p:sp>
          <p:nvSpPr>
            <p:cNvPr id="172" name="Google Shape;172;p18">
              <a:extLst>
                <a:ext uri="{FF2B5EF4-FFF2-40B4-BE49-F238E27FC236}">
                  <a16:creationId xmlns:a16="http://schemas.microsoft.com/office/drawing/2014/main" id="{265C6EE1-A494-8A1D-E533-4FEB97DC9E30}"/>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73" name="Google Shape;173;p18">
              <a:extLst>
                <a:ext uri="{FF2B5EF4-FFF2-40B4-BE49-F238E27FC236}">
                  <a16:creationId xmlns:a16="http://schemas.microsoft.com/office/drawing/2014/main" id="{55E43250-67AC-14BF-923C-C78B86AAAFB3}"/>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81" name="Google Shape;181;p18">
            <a:extLst>
              <a:ext uri="{FF2B5EF4-FFF2-40B4-BE49-F238E27FC236}">
                <a16:creationId xmlns:a16="http://schemas.microsoft.com/office/drawing/2014/main" id="{9F3F795D-C856-75B0-0C5D-C8F66513D84D}"/>
              </a:ext>
            </a:extLst>
          </p:cNvPr>
          <p:cNvPicPr preferRelativeResize="0"/>
          <p:nvPr/>
        </p:nvPicPr>
        <p:blipFill>
          <a:blip r:embed="rId3">
            <a:alphaModFix/>
          </a:blip>
          <a:stretch>
            <a:fillRect/>
          </a:stretch>
        </p:blipFill>
        <p:spPr>
          <a:xfrm>
            <a:off x="133351" y="6690732"/>
            <a:ext cx="2609850" cy="3293393"/>
          </a:xfrm>
          <a:prstGeom prst="rect">
            <a:avLst/>
          </a:prstGeom>
          <a:noFill/>
          <a:ln>
            <a:noFill/>
          </a:ln>
        </p:spPr>
      </p:pic>
      <p:sp>
        <p:nvSpPr>
          <p:cNvPr id="11" name="Google Shape;174;p18">
            <a:extLst>
              <a:ext uri="{FF2B5EF4-FFF2-40B4-BE49-F238E27FC236}">
                <a16:creationId xmlns:a16="http://schemas.microsoft.com/office/drawing/2014/main" id="{B3351D5D-8018-C0AC-9315-F3B03DCED0A5}"/>
              </a:ext>
            </a:extLst>
          </p:cNvPr>
          <p:cNvSpPr txBox="1"/>
          <p:nvPr/>
        </p:nvSpPr>
        <p:spPr>
          <a:xfrm>
            <a:off x="349334" y="445347"/>
            <a:ext cx="4039961" cy="997196"/>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5400" b="1" dirty="0">
                <a:solidFill>
                  <a:srgbClr val="F2BB29"/>
                </a:solidFill>
                <a:latin typeface="Titillium Web"/>
                <a:sym typeface="Titillium Web"/>
              </a:rPr>
              <a:t>OVERLAYING</a:t>
            </a:r>
            <a:endParaRPr lang="en-US" sz="700" dirty="0"/>
          </a:p>
        </p:txBody>
      </p:sp>
      <p:pic>
        <p:nvPicPr>
          <p:cNvPr id="14" name="Picture 13" descr="A football field with people in the background&#10;&#10;Description automatically generated">
            <a:extLst>
              <a:ext uri="{FF2B5EF4-FFF2-40B4-BE49-F238E27FC236}">
                <a16:creationId xmlns:a16="http://schemas.microsoft.com/office/drawing/2014/main" id="{D5FC013E-D8A0-A1D8-FBC5-78A1AB391F1D}"/>
              </a:ext>
            </a:extLst>
          </p:cNvPr>
          <p:cNvPicPr>
            <a:picLocks noChangeAspect="1"/>
          </p:cNvPicPr>
          <p:nvPr/>
        </p:nvPicPr>
        <p:blipFill>
          <a:blip r:embed="rId4"/>
          <a:stretch>
            <a:fillRect/>
          </a:stretch>
        </p:blipFill>
        <p:spPr>
          <a:xfrm>
            <a:off x="565139" y="3491086"/>
            <a:ext cx="4039962" cy="2218097"/>
          </a:xfrm>
          <a:prstGeom prst="rect">
            <a:avLst/>
          </a:prstGeom>
        </p:spPr>
      </p:pic>
      <p:pic>
        <p:nvPicPr>
          <p:cNvPr id="16" name="Picture 15" descr="A group of people on a football field&#10;&#10;Description automatically generated">
            <a:extLst>
              <a:ext uri="{FF2B5EF4-FFF2-40B4-BE49-F238E27FC236}">
                <a16:creationId xmlns:a16="http://schemas.microsoft.com/office/drawing/2014/main" id="{FFACA181-186F-FDD5-17FB-20C3C7BFD4A5}"/>
              </a:ext>
            </a:extLst>
          </p:cNvPr>
          <p:cNvPicPr>
            <a:picLocks noChangeAspect="1"/>
          </p:cNvPicPr>
          <p:nvPr/>
        </p:nvPicPr>
        <p:blipFill>
          <a:blip r:embed="rId5"/>
          <a:stretch>
            <a:fillRect/>
          </a:stretch>
        </p:blipFill>
        <p:spPr>
          <a:xfrm>
            <a:off x="13159962" y="4069953"/>
            <a:ext cx="4657817" cy="2620022"/>
          </a:xfrm>
          <a:prstGeom prst="rect">
            <a:avLst/>
          </a:prstGeom>
        </p:spPr>
      </p:pic>
      <p:pic>
        <p:nvPicPr>
          <p:cNvPr id="3" name="Picture 2">
            <a:extLst>
              <a:ext uri="{FF2B5EF4-FFF2-40B4-BE49-F238E27FC236}">
                <a16:creationId xmlns:a16="http://schemas.microsoft.com/office/drawing/2014/main" id="{9CC971A1-D3CF-4DFE-2195-D83C7B67279E}"/>
              </a:ext>
            </a:extLst>
          </p:cNvPr>
          <p:cNvPicPr>
            <a:picLocks noChangeAspect="1"/>
          </p:cNvPicPr>
          <p:nvPr/>
        </p:nvPicPr>
        <p:blipFill>
          <a:blip r:embed="rId6"/>
          <a:stretch>
            <a:fillRect/>
          </a:stretch>
        </p:blipFill>
        <p:spPr>
          <a:xfrm>
            <a:off x="4821323" y="612084"/>
            <a:ext cx="3536862" cy="2218097"/>
          </a:xfrm>
          <a:prstGeom prst="rect">
            <a:avLst/>
          </a:prstGeom>
          <a:ln>
            <a:solidFill>
              <a:schemeClr val="tx1"/>
            </a:solidFill>
          </a:ln>
        </p:spPr>
      </p:pic>
      <p:pic>
        <p:nvPicPr>
          <p:cNvPr id="7" name="Picture 6">
            <a:extLst>
              <a:ext uri="{FF2B5EF4-FFF2-40B4-BE49-F238E27FC236}">
                <a16:creationId xmlns:a16="http://schemas.microsoft.com/office/drawing/2014/main" id="{F4C4E88B-056C-C7AF-EDA3-3F3B68D6D1FE}"/>
              </a:ext>
            </a:extLst>
          </p:cNvPr>
          <p:cNvPicPr>
            <a:picLocks noChangeAspect="1"/>
          </p:cNvPicPr>
          <p:nvPr/>
        </p:nvPicPr>
        <p:blipFill>
          <a:blip r:embed="rId7"/>
          <a:stretch>
            <a:fillRect/>
          </a:stretch>
        </p:blipFill>
        <p:spPr>
          <a:xfrm>
            <a:off x="4812117" y="2974456"/>
            <a:ext cx="3536862" cy="2218097"/>
          </a:xfrm>
          <a:prstGeom prst="rect">
            <a:avLst/>
          </a:prstGeom>
          <a:ln>
            <a:solidFill>
              <a:schemeClr val="tx1"/>
            </a:solidFill>
          </a:ln>
        </p:spPr>
      </p:pic>
      <p:pic>
        <p:nvPicPr>
          <p:cNvPr id="9" name="Picture 8">
            <a:extLst>
              <a:ext uri="{FF2B5EF4-FFF2-40B4-BE49-F238E27FC236}">
                <a16:creationId xmlns:a16="http://schemas.microsoft.com/office/drawing/2014/main" id="{8DAD7C4C-7884-44C6-301A-8A4EF2C18596}"/>
              </a:ext>
            </a:extLst>
          </p:cNvPr>
          <p:cNvPicPr>
            <a:picLocks noChangeAspect="1"/>
          </p:cNvPicPr>
          <p:nvPr/>
        </p:nvPicPr>
        <p:blipFill>
          <a:blip r:embed="rId8"/>
          <a:stretch>
            <a:fillRect/>
          </a:stretch>
        </p:blipFill>
        <p:spPr>
          <a:xfrm>
            <a:off x="4857848" y="5437622"/>
            <a:ext cx="3536862" cy="2218097"/>
          </a:xfrm>
          <a:prstGeom prst="rect">
            <a:avLst/>
          </a:prstGeom>
          <a:ln>
            <a:solidFill>
              <a:schemeClr val="tx1"/>
            </a:solidFill>
          </a:ln>
        </p:spPr>
      </p:pic>
      <p:pic>
        <p:nvPicPr>
          <p:cNvPr id="12" name="Picture 11">
            <a:extLst>
              <a:ext uri="{FF2B5EF4-FFF2-40B4-BE49-F238E27FC236}">
                <a16:creationId xmlns:a16="http://schemas.microsoft.com/office/drawing/2014/main" id="{0E42DB79-2AF8-9EC5-8BED-D07C2F4B4D7C}"/>
              </a:ext>
            </a:extLst>
          </p:cNvPr>
          <p:cNvPicPr>
            <a:picLocks noChangeAspect="1"/>
          </p:cNvPicPr>
          <p:nvPr/>
        </p:nvPicPr>
        <p:blipFill>
          <a:blip r:embed="rId9"/>
          <a:stretch>
            <a:fillRect/>
          </a:stretch>
        </p:blipFill>
        <p:spPr>
          <a:xfrm>
            <a:off x="4857848" y="7860554"/>
            <a:ext cx="3614955" cy="2033119"/>
          </a:xfrm>
          <a:prstGeom prst="rect">
            <a:avLst/>
          </a:prstGeom>
          <a:ln>
            <a:solidFill>
              <a:schemeClr val="tx1"/>
            </a:solidFill>
          </a:ln>
        </p:spPr>
      </p:pic>
      <p:pic>
        <p:nvPicPr>
          <p:cNvPr id="13" name="Picture 12" descr="A football field with people in the background&#10;&#10;Description automatically generated">
            <a:extLst>
              <a:ext uri="{FF2B5EF4-FFF2-40B4-BE49-F238E27FC236}">
                <a16:creationId xmlns:a16="http://schemas.microsoft.com/office/drawing/2014/main" id="{24E7E71F-3246-F520-BAAC-C2ACE40AC7BB}"/>
              </a:ext>
            </a:extLst>
          </p:cNvPr>
          <p:cNvPicPr>
            <a:picLocks noChangeAspect="1"/>
          </p:cNvPicPr>
          <p:nvPr/>
        </p:nvPicPr>
        <p:blipFill>
          <a:blip r:embed="rId4"/>
          <a:stretch>
            <a:fillRect/>
          </a:stretch>
        </p:blipFill>
        <p:spPr>
          <a:xfrm>
            <a:off x="8723308" y="667136"/>
            <a:ext cx="4039962" cy="2218097"/>
          </a:xfrm>
          <a:prstGeom prst="rect">
            <a:avLst/>
          </a:prstGeom>
        </p:spPr>
      </p:pic>
      <p:grpSp>
        <p:nvGrpSpPr>
          <p:cNvPr id="23" name="Group 22">
            <a:extLst>
              <a:ext uri="{FF2B5EF4-FFF2-40B4-BE49-F238E27FC236}">
                <a16:creationId xmlns:a16="http://schemas.microsoft.com/office/drawing/2014/main" id="{357E2F8B-A18F-DBCC-6B27-EE4767B02E07}"/>
              </a:ext>
            </a:extLst>
          </p:cNvPr>
          <p:cNvGrpSpPr/>
          <p:nvPr/>
        </p:nvGrpSpPr>
        <p:grpSpPr>
          <a:xfrm>
            <a:off x="8757355" y="719740"/>
            <a:ext cx="4097844" cy="9149705"/>
            <a:chOff x="9765718" y="604278"/>
            <a:chExt cx="4097844" cy="9149705"/>
          </a:xfrm>
        </p:grpSpPr>
        <p:pic>
          <p:nvPicPr>
            <p:cNvPr id="15" name="Picture 14">
              <a:extLst>
                <a:ext uri="{FF2B5EF4-FFF2-40B4-BE49-F238E27FC236}">
                  <a16:creationId xmlns:a16="http://schemas.microsoft.com/office/drawing/2014/main" id="{57CB5524-884C-EA70-C499-74BCAFD5FC56}"/>
                </a:ext>
              </a:extLst>
            </p:cNvPr>
            <p:cNvPicPr>
              <a:picLocks noChangeAspect="1"/>
            </p:cNvPicPr>
            <p:nvPr/>
          </p:nvPicPr>
          <p:blipFill>
            <a:blip r:embed="rId6"/>
            <a:stretch>
              <a:fillRect/>
            </a:stretch>
          </p:blipFill>
          <p:spPr>
            <a:xfrm>
              <a:off x="9823599" y="604278"/>
              <a:ext cx="3948033" cy="2218097"/>
            </a:xfrm>
            <a:prstGeom prst="rect">
              <a:avLst/>
            </a:prstGeom>
            <a:ln>
              <a:solidFill>
                <a:schemeClr val="tx1"/>
              </a:solidFill>
            </a:ln>
          </p:spPr>
        </p:pic>
        <p:pic>
          <p:nvPicPr>
            <p:cNvPr id="17" name="Picture 16" descr="A football field with people in the background&#10;&#10;Description automatically generated">
              <a:extLst>
                <a:ext uri="{FF2B5EF4-FFF2-40B4-BE49-F238E27FC236}">
                  <a16:creationId xmlns:a16="http://schemas.microsoft.com/office/drawing/2014/main" id="{B632B5B2-6EAD-3AC3-4D93-8E34A38D0C0C}"/>
                </a:ext>
              </a:extLst>
            </p:cNvPr>
            <p:cNvPicPr>
              <a:picLocks noChangeAspect="1"/>
            </p:cNvPicPr>
            <p:nvPr/>
          </p:nvPicPr>
          <p:blipFill>
            <a:blip r:embed="rId4"/>
            <a:stretch>
              <a:fillRect/>
            </a:stretch>
          </p:blipFill>
          <p:spPr>
            <a:xfrm>
              <a:off x="9823600" y="2974456"/>
              <a:ext cx="4039962" cy="2218097"/>
            </a:xfrm>
            <a:prstGeom prst="rect">
              <a:avLst/>
            </a:prstGeom>
          </p:spPr>
        </p:pic>
        <p:pic>
          <p:nvPicPr>
            <p:cNvPr id="18" name="Picture 17" descr="A football field with people in the background&#10;&#10;Description automatically generated">
              <a:extLst>
                <a:ext uri="{FF2B5EF4-FFF2-40B4-BE49-F238E27FC236}">
                  <a16:creationId xmlns:a16="http://schemas.microsoft.com/office/drawing/2014/main" id="{4FFE66B2-B84B-FC9A-970A-83F223DC6F42}"/>
                </a:ext>
              </a:extLst>
            </p:cNvPr>
            <p:cNvPicPr>
              <a:picLocks noChangeAspect="1"/>
            </p:cNvPicPr>
            <p:nvPr/>
          </p:nvPicPr>
          <p:blipFill>
            <a:blip r:embed="rId4"/>
            <a:stretch>
              <a:fillRect/>
            </a:stretch>
          </p:blipFill>
          <p:spPr>
            <a:xfrm>
              <a:off x="9815198" y="7535886"/>
              <a:ext cx="4039962" cy="2218097"/>
            </a:xfrm>
            <a:prstGeom prst="rect">
              <a:avLst/>
            </a:prstGeom>
          </p:spPr>
        </p:pic>
        <p:pic>
          <p:nvPicPr>
            <p:cNvPr id="19" name="Picture 18" descr="A football field with people in the background&#10;&#10;Description automatically generated">
              <a:extLst>
                <a:ext uri="{FF2B5EF4-FFF2-40B4-BE49-F238E27FC236}">
                  <a16:creationId xmlns:a16="http://schemas.microsoft.com/office/drawing/2014/main" id="{55D5D9AF-AF86-EDC4-3357-A11FB95B0480}"/>
                </a:ext>
              </a:extLst>
            </p:cNvPr>
            <p:cNvPicPr>
              <a:picLocks noChangeAspect="1"/>
            </p:cNvPicPr>
            <p:nvPr/>
          </p:nvPicPr>
          <p:blipFill>
            <a:blip r:embed="rId4"/>
            <a:stretch>
              <a:fillRect/>
            </a:stretch>
          </p:blipFill>
          <p:spPr>
            <a:xfrm>
              <a:off x="9765718" y="5287989"/>
              <a:ext cx="4039962" cy="2218097"/>
            </a:xfrm>
            <a:prstGeom prst="rect">
              <a:avLst/>
            </a:prstGeom>
          </p:spPr>
        </p:pic>
        <p:pic>
          <p:nvPicPr>
            <p:cNvPr id="20" name="Picture 19">
              <a:extLst>
                <a:ext uri="{FF2B5EF4-FFF2-40B4-BE49-F238E27FC236}">
                  <a16:creationId xmlns:a16="http://schemas.microsoft.com/office/drawing/2014/main" id="{BFF57E35-8C01-AE67-0975-E991B0EA4F81}"/>
                </a:ext>
              </a:extLst>
            </p:cNvPr>
            <p:cNvPicPr>
              <a:picLocks noChangeAspect="1"/>
            </p:cNvPicPr>
            <p:nvPr/>
          </p:nvPicPr>
          <p:blipFill>
            <a:blip r:embed="rId7"/>
            <a:stretch>
              <a:fillRect/>
            </a:stretch>
          </p:blipFill>
          <p:spPr>
            <a:xfrm>
              <a:off x="9823600" y="2974456"/>
              <a:ext cx="3948032" cy="2218097"/>
            </a:xfrm>
            <a:prstGeom prst="rect">
              <a:avLst/>
            </a:prstGeom>
            <a:ln>
              <a:solidFill>
                <a:schemeClr val="tx1"/>
              </a:solidFill>
            </a:ln>
          </p:spPr>
        </p:pic>
        <p:pic>
          <p:nvPicPr>
            <p:cNvPr id="21" name="Picture 20">
              <a:extLst>
                <a:ext uri="{FF2B5EF4-FFF2-40B4-BE49-F238E27FC236}">
                  <a16:creationId xmlns:a16="http://schemas.microsoft.com/office/drawing/2014/main" id="{08FD7259-3E43-F412-E165-C21B3D83D1B3}"/>
                </a:ext>
              </a:extLst>
            </p:cNvPr>
            <p:cNvPicPr>
              <a:picLocks noChangeAspect="1"/>
            </p:cNvPicPr>
            <p:nvPr/>
          </p:nvPicPr>
          <p:blipFill>
            <a:blip r:embed="rId8"/>
            <a:stretch>
              <a:fillRect/>
            </a:stretch>
          </p:blipFill>
          <p:spPr>
            <a:xfrm>
              <a:off x="9815197" y="5337214"/>
              <a:ext cx="3968519" cy="2218097"/>
            </a:xfrm>
            <a:prstGeom prst="rect">
              <a:avLst/>
            </a:prstGeom>
            <a:ln>
              <a:solidFill>
                <a:schemeClr val="tx1"/>
              </a:solidFill>
            </a:ln>
          </p:spPr>
        </p:pic>
        <p:pic>
          <p:nvPicPr>
            <p:cNvPr id="22" name="Picture 21">
              <a:extLst>
                <a:ext uri="{FF2B5EF4-FFF2-40B4-BE49-F238E27FC236}">
                  <a16:creationId xmlns:a16="http://schemas.microsoft.com/office/drawing/2014/main" id="{C39E94A3-62EE-AE75-CAB6-8B57C9F3368B}"/>
                </a:ext>
              </a:extLst>
            </p:cNvPr>
            <p:cNvPicPr>
              <a:picLocks noChangeAspect="1"/>
            </p:cNvPicPr>
            <p:nvPr/>
          </p:nvPicPr>
          <p:blipFill>
            <a:blip r:embed="rId9"/>
            <a:stretch>
              <a:fillRect/>
            </a:stretch>
          </p:blipFill>
          <p:spPr>
            <a:xfrm>
              <a:off x="9815197" y="7631556"/>
              <a:ext cx="3990483" cy="2033119"/>
            </a:xfrm>
            <a:prstGeom prst="rect">
              <a:avLst/>
            </a:prstGeom>
            <a:ln>
              <a:solidFill>
                <a:schemeClr val="tx1"/>
              </a:solidFill>
            </a:ln>
          </p:spPr>
        </p:pic>
      </p:grpSp>
      <p:sp>
        <p:nvSpPr>
          <p:cNvPr id="24" name="TextBox 23">
            <a:extLst>
              <a:ext uri="{FF2B5EF4-FFF2-40B4-BE49-F238E27FC236}">
                <a16:creationId xmlns:a16="http://schemas.microsoft.com/office/drawing/2014/main" id="{77FACB78-9B83-9E22-B3AE-6C7B29776348}"/>
              </a:ext>
            </a:extLst>
          </p:cNvPr>
          <p:cNvSpPr txBox="1"/>
          <p:nvPr/>
        </p:nvSpPr>
        <p:spPr>
          <a:xfrm>
            <a:off x="1699479" y="5764874"/>
            <a:ext cx="1473480" cy="307777"/>
          </a:xfrm>
          <a:prstGeom prst="rect">
            <a:avLst/>
          </a:prstGeom>
          <a:noFill/>
        </p:spPr>
        <p:txBody>
          <a:bodyPr wrap="none" rtlCol="0">
            <a:spAutoFit/>
          </a:bodyPr>
          <a:lstStyle/>
          <a:p>
            <a:r>
              <a:rPr lang="en-IN" dirty="0"/>
              <a:t>BACKGROUND</a:t>
            </a:r>
          </a:p>
        </p:txBody>
      </p:sp>
      <p:sp>
        <p:nvSpPr>
          <p:cNvPr id="25" name="TextBox 24">
            <a:extLst>
              <a:ext uri="{FF2B5EF4-FFF2-40B4-BE49-F238E27FC236}">
                <a16:creationId xmlns:a16="http://schemas.microsoft.com/office/drawing/2014/main" id="{9D2D8255-5D2B-30A3-D794-E9997117AFE9}"/>
              </a:ext>
            </a:extLst>
          </p:cNvPr>
          <p:cNvSpPr txBox="1"/>
          <p:nvPr/>
        </p:nvSpPr>
        <p:spPr>
          <a:xfrm>
            <a:off x="5550473" y="5129845"/>
            <a:ext cx="2419252" cy="307777"/>
          </a:xfrm>
          <a:prstGeom prst="rect">
            <a:avLst/>
          </a:prstGeom>
          <a:noFill/>
        </p:spPr>
        <p:txBody>
          <a:bodyPr wrap="none" rtlCol="0">
            <a:spAutoFit/>
          </a:bodyPr>
          <a:lstStyle/>
          <a:p>
            <a:r>
              <a:rPr lang="en-IN" dirty="0"/>
              <a:t>JIGGLED FOREGROUNDS</a:t>
            </a:r>
          </a:p>
        </p:txBody>
      </p:sp>
      <p:cxnSp>
        <p:nvCxnSpPr>
          <p:cNvPr id="35" name="Connector: Curved 34">
            <a:extLst>
              <a:ext uri="{FF2B5EF4-FFF2-40B4-BE49-F238E27FC236}">
                <a16:creationId xmlns:a16="http://schemas.microsoft.com/office/drawing/2014/main" id="{0F3CB097-C7A8-ACE4-2C15-05E38B8EAB19}"/>
              </a:ext>
            </a:extLst>
          </p:cNvPr>
          <p:cNvCxnSpPr/>
          <p:nvPr/>
        </p:nvCxnSpPr>
        <p:spPr>
          <a:xfrm>
            <a:off x="3727853" y="5764874"/>
            <a:ext cx="1023998" cy="8354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CCD7B716-71AC-35D8-ABD4-928A9DCBCF6E}"/>
              </a:ext>
            </a:extLst>
          </p:cNvPr>
          <p:cNvCxnSpPr>
            <a:cxnSpLocks/>
          </p:cNvCxnSpPr>
          <p:nvPr/>
        </p:nvCxnSpPr>
        <p:spPr>
          <a:xfrm rot="5400000" flipH="1" flipV="1">
            <a:off x="3294020" y="2023295"/>
            <a:ext cx="1799803" cy="1024398"/>
          </a:xfrm>
          <a:prstGeom prst="curvedConnector3">
            <a:avLst>
              <a:gd name="adj1" fmla="val 98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F129111-78E3-08F6-2E30-809A09FD26AB}"/>
              </a:ext>
            </a:extLst>
          </p:cNvPr>
          <p:cNvCxnSpPr>
            <a:cxnSpLocks/>
            <a:endCxn id="12" idx="1"/>
          </p:cNvCxnSpPr>
          <p:nvPr/>
        </p:nvCxnSpPr>
        <p:spPr>
          <a:xfrm rot="16200000" flipH="1">
            <a:off x="2592993" y="6612259"/>
            <a:ext cx="3202694" cy="13270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B39A67A8-0B47-1B69-C351-30728C227B3F}"/>
              </a:ext>
            </a:extLst>
          </p:cNvPr>
          <p:cNvCxnSpPr>
            <a:cxnSpLocks/>
          </p:cNvCxnSpPr>
          <p:nvPr/>
        </p:nvCxnSpPr>
        <p:spPr>
          <a:xfrm>
            <a:off x="4326231" y="3796430"/>
            <a:ext cx="494675" cy="4460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E9BE40C-666A-DB00-4C99-39E2F9772282}"/>
              </a:ext>
            </a:extLst>
          </p:cNvPr>
          <p:cNvCxnSpPr>
            <a:stCxn id="3" idx="3"/>
          </p:cNvCxnSpPr>
          <p:nvPr/>
        </p:nvCxnSpPr>
        <p:spPr>
          <a:xfrm flipV="1">
            <a:off x="8358185" y="1721132"/>
            <a:ext cx="3651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B525A8-D350-4ECC-77F9-86B1ACC7EB4B}"/>
              </a:ext>
            </a:extLst>
          </p:cNvPr>
          <p:cNvCxnSpPr>
            <a:cxnSpLocks/>
          </p:cNvCxnSpPr>
          <p:nvPr/>
        </p:nvCxnSpPr>
        <p:spPr>
          <a:xfrm>
            <a:off x="8352033" y="4083504"/>
            <a:ext cx="454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4B40995-B8D6-E4A6-95E0-62DA3E0D9122}"/>
              </a:ext>
            </a:extLst>
          </p:cNvPr>
          <p:cNvCxnSpPr>
            <a:cxnSpLocks/>
            <a:endCxn id="21" idx="1"/>
          </p:cNvCxnSpPr>
          <p:nvPr/>
        </p:nvCxnSpPr>
        <p:spPr>
          <a:xfrm flipV="1">
            <a:off x="8333719" y="6561725"/>
            <a:ext cx="473115" cy="51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BA2805A-6877-2324-A67B-C8E45460E713}"/>
              </a:ext>
            </a:extLst>
          </p:cNvPr>
          <p:cNvCxnSpPr/>
          <p:nvPr/>
        </p:nvCxnSpPr>
        <p:spPr>
          <a:xfrm flipV="1">
            <a:off x="8472803" y="8803175"/>
            <a:ext cx="3651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20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339"/>
        <p:cNvGrpSpPr/>
        <p:nvPr/>
      </p:nvGrpSpPr>
      <p:grpSpPr>
        <a:xfrm>
          <a:off x="0" y="0"/>
          <a:ext cx="0" cy="0"/>
          <a:chOff x="0" y="0"/>
          <a:chExt cx="0" cy="0"/>
        </a:xfrm>
      </p:grpSpPr>
      <p:grpSp>
        <p:nvGrpSpPr>
          <p:cNvPr id="340" name="Google Shape;340;p26"/>
          <p:cNvGrpSpPr/>
          <p:nvPr/>
        </p:nvGrpSpPr>
        <p:grpSpPr>
          <a:xfrm>
            <a:off x="416240" y="271579"/>
            <a:ext cx="17455521" cy="9599182"/>
            <a:chOff x="0" y="-38100"/>
            <a:chExt cx="4597339" cy="2528180"/>
          </a:xfrm>
        </p:grpSpPr>
        <p:sp>
          <p:nvSpPr>
            <p:cNvPr id="341" name="Google Shape;341;p26"/>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342" name="Google Shape;342;p26"/>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4" name="Google Shape;344;p26"/>
          <p:cNvSpPr txBox="1"/>
          <p:nvPr/>
        </p:nvSpPr>
        <p:spPr>
          <a:xfrm>
            <a:off x="9238354" y="1244775"/>
            <a:ext cx="8372700" cy="3100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72" b="1" i="0" u="none" strike="noStrike" cap="none" dirty="0">
                <a:solidFill>
                  <a:srgbClr val="65B79D"/>
                </a:solidFill>
                <a:latin typeface="Titillium Web"/>
                <a:ea typeface="Titillium Web"/>
                <a:cs typeface="Titillium Web"/>
                <a:sym typeface="Titillium Web"/>
              </a:rPr>
              <a:t>PUTTING IT ALL TOGETHER</a:t>
            </a:r>
            <a:endParaRPr dirty="0"/>
          </a:p>
        </p:txBody>
      </p:sp>
      <p:pic>
        <p:nvPicPr>
          <p:cNvPr id="3" name="Picture 2" descr="A screenshot of a computer&#10;&#10;Description automatically generated">
            <a:extLst>
              <a:ext uri="{FF2B5EF4-FFF2-40B4-BE49-F238E27FC236}">
                <a16:creationId xmlns:a16="http://schemas.microsoft.com/office/drawing/2014/main" id="{5723F7EF-ACEA-F03B-86A0-B87E37F6B9AB}"/>
              </a:ext>
            </a:extLst>
          </p:cNvPr>
          <p:cNvPicPr>
            <a:picLocks noChangeAspect="1"/>
          </p:cNvPicPr>
          <p:nvPr/>
        </p:nvPicPr>
        <p:blipFill>
          <a:blip r:embed="rId3"/>
          <a:stretch>
            <a:fillRect/>
          </a:stretch>
        </p:blipFill>
        <p:spPr>
          <a:xfrm>
            <a:off x="0" y="0"/>
            <a:ext cx="18701848"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339">
          <a:extLst>
            <a:ext uri="{FF2B5EF4-FFF2-40B4-BE49-F238E27FC236}">
              <a16:creationId xmlns:a16="http://schemas.microsoft.com/office/drawing/2014/main" id="{D8AE3EE3-F15D-4EA1-D16B-CE6A66B512B0}"/>
            </a:ext>
          </a:extLst>
        </p:cNvPr>
        <p:cNvGrpSpPr/>
        <p:nvPr/>
      </p:nvGrpSpPr>
      <p:grpSpPr>
        <a:xfrm>
          <a:off x="0" y="0"/>
          <a:ext cx="0" cy="0"/>
          <a:chOff x="0" y="0"/>
          <a:chExt cx="0" cy="0"/>
        </a:xfrm>
      </p:grpSpPr>
      <p:grpSp>
        <p:nvGrpSpPr>
          <p:cNvPr id="340" name="Google Shape;340;p26">
            <a:extLst>
              <a:ext uri="{FF2B5EF4-FFF2-40B4-BE49-F238E27FC236}">
                <a16:creationId xmlns:a16="http://schemas.microsoft.com/office/drawing/2014/main" id="{3EBC40FF-35BB-DEAE-0614-996A7A9C8C6C}"/>
              </a:ext>
            </a:extLst>
          </p:cNvPr>
          <p:cNvGrpSpPr/>
          <p:nvPr/>
        </p:nvGrpSpPr>
        <p:grpSpPr>
          <a:xfrm>
            <a:off x="416240" y="271579"/>
            <a:ext cx="17455521" cy="9599182"/>
            <a:chOff x="0" y="-38100"/>
            <a:chExt cx="4597339" cy="2528180"/>
          </a:xfrm>
        </p:grpSpPr>
        <p:sp>
          <p:nvSpPr>
            <p:cNvPr id="341" name="Google Shape;341;p26">
              <a:extLst>
                <a:ext uri="{FF2B5EF4-FFF2-40B4-BE49-F238E27FC236}">
                  <a16:creationId xmlns:a16="http://schemas.microsoft.com/office/drawing/2014/main" id="{CA441F9B-E104-93F0-B996-463AAB045EBB}"/>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342" name="Google Shape;342;p26">
              <a:extLst>
                <a:ext uri="{FF2B5EF4-FFF2-40B4-BE49-F238E27FC236}">
                  <a16:creationId xmlns:a16="http://schemas.microsoft.com/office/drawing/2014/main" id="{FBDEC64A-F282-2E2E-F3C2-010D13BA40AA}"/>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4" name="Google Shape;344;p26">
            <a:extLst>
              <a:ext uri="{FF2B5EF4-FFF2-40B4-BE49-F238E27FC236}">
                <a16:creationId xmlns:a16="http://schemas.microsoft.com/office/drawing/2014/main" id="{1FD1FB0B-377E-75E7-1EE4-346039EE3554}"/>
              </a:ext>
            </a:extLst>
          </p:cNvPr>
          <p:cNvSpPr txBox="1"/>
          <p:nvPr/>
        </p:nvSpPr>
        <p:spPr>
          <a:xfrm>
            <a:off x="9238354" y="1244775"/>
            <a:ext cx="8372700" cy="3100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72" b="1" i="0" u="none" strike="noStrike" cap="none" dirty="0">
                <a:solidFill>
                  <a:srgbClr val="65B79D"/>
                </a:solidFill>
                <a:latin typeface="Titillium Web"/>
                <a:ea typeface="Titillium Web"/>
                <a:cs typeface="Titillium Web"/>
                <a:sym typeface="Titillium Web"/>
              </a:rPr>
              <a:t>PUTTING IT ALL TOGETHER</a:t>
            </a:r>
            <a:endParaRPr dirty="0"/>
          </a:p>
        </p:txBody>
      </p:sp>
      <p:pic>
        <p:nvPicPr>
          <p:cNvPr id="5" name="Picture 4" descr="A screenshot of a computer&#10;&#10;Description automatically generated">
            <a:extLst>
              <a:ext uri="{FF2B5EF4-FFF2-40B4-BE49-F238E27FC236}">
                <a16:creationId xmlns:a16="http://schemas.microsoft.com/office/drawing/2014/main" id="{BDB5D981-828F-999E-5223-F45A3E73772C}"/>
              </a:ext>
            </a:extLst>
          </p:cNvPr>
          <p:cNvPicPr>
            <a:picLocks noChangeAspect="1"/>
          </p:cNvPicPr>
          <p:nvPr/>
        </p:nvPicPr>
        <p:blipFill>
          <a:blip r:embed="rId3"/>
          <a:stretch>
            <a:fillRect/>
          </a:stretch>
        </p:blipFill>
        <p:spPr>
          <a:xfrm>
            <a:off x="-1" y="0"/>
            <a:ext cx="18498643" cy="10287000"/>
          </a:xfrm>
          <a:prstGeom prst="rect">
            <a:avLst/>
          </a:prstGeom>
        </p:spPr>
      </p:pic>
    </p:spTree>
    <p:extLst>
      <p:ext uri="{BB962C8B-B14F-4D97-AF65-F5344CB8AC3E}">
        <p14:creationId xmlns:p14="http://schemas.microsoft.com/office/powerpoint/2010/main" val="351841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295"/>
        <p:cNvGrpSpPr/>
        <p:nvPr/>
      </p:nvGrpSpPr>
      <p:grpSpPr>
        <a:xfrm>
          <a:off x="0" y="0"/>
          <a:ext cx="0" cy="0"/>
          <a:chOff x="0" y="0"/>
          <a:chExt cx="0" cy="0"/>
        </a:xfrm>
      </p:grpSpPr>
      <p:grpSp>
        <p:nvGrpSpPr>
          <p:cNvPr id="296" name="Google Shape;296;p25"/>
          <p:cNvGrpSpPr/>
          <p:nvPr/>
        </p:nvGrpSpPr>
        <p:grpSpPr>
          <a:xfrm>
            <a:off x="416240" y="271579"/>
            <a:ext cx="17455521" cy="9599182"/>
            <a:chOff x="0" y="-38100"/>
            <a:chExt cx="4597339" cy="2528180"/>
          </a:xfrm>
        </p:grpSpPr>
        <p:sp>
          <p:nvSpPr>
            <p:cNvPr id="297" name="Google Shape;297;p25"/>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98" name="Google Shape;298;p25"/>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p25"/>
          <p:cNvGrpSpPr/>
          <p:nvPr/>
        </p:nvGrpSpPr>
        <p:grpSpPr>
          <a:xfrm>
            <a:off x="4856669" y="4153815"/>
            <a:ext cx="9140947" cy="1374596"/>
            <a:chOff x="0" y="-38100"/>
            <a:chExt cx="2497281" cy="387047"/>
          </a:xfrm>
        </p:grpSpPr>
        <p:sp>
          <p:nvSpPr>
            <p:cNvPr id="300" name="Google Shape;300;p25"/>
            <p:cNvSpPr/>
            <p:nvPr/>
          </p:nvSpPr>
          <p:spPr>
            <a:xfrm>
              <a:off x="0" y="0"/>
              <a:ext cx="2497281" cy="348947"/>
            </a:xfrm>
            <a:custGeom>
              <a:avLst/>
              <a:gdLst/>
              <a:ahLst/>
              <a:cxnLst/>
              <a:rect l="l" t="t" r="r" b="b"/>
              <a:pathLst>
                <a:path w="2497281" h="348947" extrusionOk="0">
                  <a:moveTo>
                    <a:pt x="24441" y="0"/>
                  </a:moveTo>
                  <a:lnTo>
                    <a:pt x="2472839" y="0"/>
                  </a:lnTo>
                  <a:cubicBezTo>
                    <a:pt x="2486338" y="0"/>
                    <a:pt x="2497281" y="10943"/>
                    <a:pt x="2497281" y="24441"/>
                  </a:cubicBezTo>
                  <a:lnTo>
                    <a:pt x="2497281" y="324505"/>
                  </a:lnTo>
                  <a:cubicBezTo>
                    <a:pt x="2497281" y="338004"/>
                    <a:pt x="2486338" y="348947"/>
                    <a:pt x="2472839" y="348947"/>
                  </a:cubicBezTo>
                  <a:lnTo>
                    <a:pt x="24441" y="348947"/>
                  </a:lnTo>
                  <a:cubicBezTo>
                    <a:pt x="10943" y="348947"/>
                    <a:pt x="0" y="338004"/>
                    <a:pt x="0" y="324505"/>
                  </a:cubicBezTo>
                  <a:lnTo>
                    <a:pt x="0" y="24441"/>
                  </a:lnTo>
                  <a:cubicBezTo>
                    <a:pt x="0" y="10943"/>
                    <a:pt x="10943" y="0"/>
                    <a:pt x="24441"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p>
          </p:txBody>
        </p:sp>
        <p:sp>
          <p:nvSpPr>
            <p:cNvPr id="301" name="Google Shape;301;p25"/>
            <p:cNvSpPr txBox="1"/>
            <p:nvPr/>
          </p:nvSpPr>
          <p:spPr>
            <a:xfrm>
              <a:off x="0" y="-38100"/>
              <a:ext cx="2497280" cy="387047"/>
            </a:xfrm>
            <a:prstGeom prst="rect">
              <a:avLst/>
            </a:prstGeom>
            <a:noFill/>
            <a:ln>
              <a:noFill/>
            </a:ln>
          </p:spPr>
          <p:txBody>
            <a:bodyPr spcFirstLastPara="1" wrap="square" lIns="47500" tIns="47500" rIns="47500" bIns="475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2" name="Google Shape;302;p25"/>
          <p:cNvSpPr txBox="1"/>
          <p:nvPr/>
        </p:nvSpPr>
        <p:spPr>
          <a:xfrm>
            <a:off x="4856665" y="4694377"/>
            <a:ext cx="9140947" cy="51706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0" i="0" u="none" strike="noStrike" cap="none" dirty="0">
                <a:solidFill>
                  <a:srgbClr val="000000"/>
                </a:solidFill>
                <a:latin typeface="Titillium Web"/>
                <a:ea typeface="Titillium Web"/>
                <a:cs typeface="Titillium Web"/>
                <a:sym typeface="Titillium Web"/>
              </a:rPr>
              <a:t>On completing this project, we will achieve these conclusion</a:t>
            </a:r>
            <a:endParaRPr dirty="0"/>
          </a:p>
        </p:txBody>
      </p:sp>
      <p:sp>
        <p:nvSpPr>
          <p:cNvPr id="303" name="Google Shape;303;p25"/>
          <p:cNvSpPr txBox="1"/>
          <p:nvPr/>
        </p:nvSpPr>
        <p:spPr>
          <a:xfrm>
            <a:off x="1672198" y="616097"/>
            <a:ext cx="14943603"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i="0" u="none" strike="noStrike" cap="none" dirty="0">
                <a:solidFill>
                  <a:srgbClr val="B59AED"/>
                </a:solidFill>
                <a:latin typeface="Titillium Web"/>
                <a:ea typeface="Titillium Web"/>
                <a:cs typeface="Titillium Web"/>
                <a:sym typeface="Titillium Web"/>
              </a:rPr>
              <a:t>Conclusion</a:t>
            </a:r>
            <a:endParaRPr dirty="0"/>
          </a:p>
        </p:txBody>
      </p:sp>
      <p:grpSp>
        <p:nvGrpSpPr>
          <p:cNvPr id="304" name="Google Shape;304;p25"/>
          <p:cNvGrpSpPr/>
          <p:nvPr/>
        </p:nvGrpSpPr>
        <p:grpSpPr>
          <a:xfrm>
            <a:off x="7533488" y="3874749"/>
            <a:ext cx="3515456" cy="762475"/>
            <a:chOff x="0" y="-107793"/>
            <a:chExt cx="4687275" cy="1016635"/>
          </a:xfrm>
        </p:grpSpPr>
        <p:grpSp>
          <p:nvGrpSpPr>
            <p:cNvPr id="305" name="Google Shape;305;p25"/>
            <p:cNvGrpSpPr/>
            <p:nvPr/>
          </p:nvGrpSpPr>
          <p:grpSpPr>
            <a:xfrm>
              <a:off x="0" y="-107793"/>
              <a:ext cx="4687275" cy="997217"/>
              <a:chOff x="0" y="-38100"/>
              <a:chExt cx="1656747" cy="352473"/>
            </a:xfrm>
          </p:grpSpPr>
          <p:sp>
            <p:nvSpPr>
              <p:cNvPr id="306" name="Google Shape;306;p25"/>
              <p:cNvSpPr/>
              <p:nvPr/>
            </p:nvSpPr>
            <p:spPr>
              <a:xfrm>
                <a:off x="0" y="0"/>
                <a:ext cx="1656747" cy="314373"/>
              </a:xfrm>
              <a:custGeom>
                <a:avLst/>
                <a:gdLst/>
                <a:ahLst/>
                <a:cxnLst/>
                <a:rect l="l" t="t" r="r" b="b"/>
                <a:pathLst>
                  <a:path w="1656747" h="314373" extrusionOk="0">
                    <a:moveTo>
                      <a:pt x="112315" y="0"/>
                    </a:moveTo>
                    <a:lnTo>
                      <a:pt x="1544432" y="0"/>
                    </a:lnTo>
                    <a:cubicBezTo>
                      <a:pt x="1574220" y="0"/>
                      <a:pt x="1602787" y="11833"/>
                      <a:pt x="1623850" y="32896"/>
                    </a:cubicBezTo>
                    <a:cubicBezTo>
                      <a:pt x="1644914" y="53959"/>
                      <a:pt x="1656747" y="82527"/>
                      <a:pt x="1656747" y="112315"/>
                    </a:cubicBezTo>
                    <a:lnTo>
                      <a:pt x="1656747" y="202058"/>
                    </a:lnTo>
                    <a:cubicBezTo>
                      <a:pt x="1656747" y="231845"/>
                      <a:pt x="1644914" y="260413"/>
                      <a:pt x="1623850" y="281476"/>
                    </a:cubicBezTo>
                    <a:cubicBezTo>
                      <a:pt x="1602787" y="302539"/>
                      <a:pt x="1574220" y="314373"/>
                      <a:pt x="1544432" y="314373"/>
                    </a:cubicBezTo>
                    <a:lnTo>
                      <a:pt x="112315" y="314373"/>
                    </a:lnTo>
                    <a:cubicBezTo>
                      <a:pt x="50285" y="314373"/>
                      <a:pt x="0" y="264087"/>
                      <a:pt x="0" y="202058"/>
                    </a:cubicBezTo>
                    <a:lnTo>
                      <a:pt x="0" y="112315"/>
                    </a:lnTo>
                    <a:cubicBezTo>
                      <a:pt x="0" y="50285"/>
                      <a:pt x="50285" y="0"/>
                      <a:pt x="112315" y="0"/>
                    </a:cubicBezTo>
                    <a:close/>
                  </a:path>
                </a:pathLst>
              </a:custGeom>
              <a:solidFill>
                <a:srgbClr val="E397C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txBox="1"/>
              <p:nvPr/>
            </p:nvSpPr>
            <p:spPr>
              <a:xfrm>
                <a:off x="0" y="-38100"/>
                <a:ext cx="1656747" cy="352473"/>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8" name="Google Shape;308;p25"/>
            <p:cNvSpPr txBox="1"/>
            <p:nvPr/>
          </p:nvSpPr>
          <p:spPr>
            <a:xfrm>
              <a:off x="738868" y="104775"/>
              <a:ext cx="3209539" cy="80406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dirty="0">
                  <a:solidFill>
                    <a:srgbClr val="000000"/>
                  </a:solidFill>
                  <a:latin typeface="Titillium Web"/>
                  <a:ea typeface="Titillium Web"/>
                  <a:cs typeface="Titillium Web"/>
                  <a:sym typeface="Titillium Web"/>
                </a:rPr>
                <a:t>Conclusions</a:t>
              </a:r>
              <a:endParaRPr dirty="0"/>
            </a:p>
          </p:txBody>
        </p:sp>
      </p:grpSp>
      <p:grpSp>
        <p:nvGrpSpPr>
          <p:cNvPr id="309" name="Google Shape;309;p25"/>
          <p:cNvGrpSpPr/>
          <p:nvPr/>
        </p:nvGrpSpPr>
        <p:grpSpPr>
          <a:xfrm>
            <a:off x="1175916" y="6400225"/>
            <a:ext cx="5173933" cy="2376623"/>
            <a:chOff x="0" y="-38100"/>
            <a:chExt cx="2438345" cy="1120043"/>
          </a:xfrm>
        </p:grpSpPr>
        <p:sp>
          <p:nvSpPr>
            <p:cNvPr id="310" name="Google Shape;310;p25"/>
            <p:cNvSpPr/>
            <p:nvPr/>
          </p:nvSpPr>
          <p:spPr>
            <a:xfrm>
              <a:off x="0" y="0"/>
              <a:ext cx="2438345" cy="1081943"/>
            </a:xfrm>
            <a:custGeom>
              <a:avLst/>
              <a:gdLst/>
              <a:ahLst/>
              <a:cxnLst/>
              <a:rect l="l" t="t" r="r" b="b"/>
              <a:pathLst>
                <a:path w="2438345" h="1081943" extrusionOk="0">
                  <a:moveTo>
                    <a:pt x="76313" y="0"/>
                  </a:moveTo>
                  <a:lnTo>
                    <a:pt x="2362032" y="0"/>
                  </a:lnTo>
                  <a:cubicBezTo>
                    <a:pt x="2404179" y="0"/>
                    <a:pt x="2438345" y="34166"/>
                    <a:pt x="2438345" y="76313"/>
                  </a:cubicBezTo>
                  <a:lnTo>
                    <a:pt x="2438345" y="1005630"/>
                  </a:lnTo>
                  <a:cubicBezTo>
                    <a:pt x="2438345" y="1047777"/>
                    <a:pt x="2404179" y="1081943"/>
                    <a:pt x="2362032" y="1081943"/>
                  </a:cubicBezTo>
                  <a:lnTo>
                    <a:pt x="76313" y="1081943"/>
                  </a:lnTo>
                  <a:cubicBezTo>
                    <a:pt x="56073" y="1081943"/>
                    <a:pt x="36663" y="1073903"/>
                    <a:pt x="22352" y="1059592"/>
                  </a:cubicBezTo>
                  <a:cubicBezTo>
                    <a:pt x="8040" y="1045280"/>
                    <a:pt x="0" y="1025870"/>
                    <a:pt x="0" y="1005630"/>
                  </a:cubicBezTo>
                  <a:lnTo>
                    <a:pt x="0" y="76313"/>
                  </a:lnTo>
                  <a:cubicBezTo>
                    <a:pt x="0" y="56073"/>
                    <a:pt x="8040" y="36663"/>
                    <a:pt x="22352" y="22352"/>
                  </a:cubicBezTo>
                  <a:cubicBezTo>
                    <a:pt x="36663" y="8040"/>
                    <a:pt x="56073" y="0"/>
                    <a:pt x="76313"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p>
          </p:txBody>
        </p:sp>
        <p:sp>
          <p:nvSpPr>
            <p:cNvPr id="311" name="Google Shape;311;p25"/>
            <p:cNvSpPr txBox="1"/>
            <p:nvPr/>
          </p:nvSpPr>
          <p:spPr>
            <a:xfrm>
              <a:off x="0" y="-38100"/>
              <a:ext cx="2438345" cy="1120043"/>
            </a:xfrm>
            <a:prstGeom prst="rect">
              <a:avLst/>
            </a:prstGeom>
            <a:noFill/>
            <a:ln>
              <a:noFill/>
            </a:ln>
          </p:spPr>
          <p:txBody>
            <a:bodyPr spcFirstLastPara="1" wrap="square" lIns="28375" tIns="28375" rIns="28375" bIns="28375"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2" name="Google Shape;312;p25"/>
          <p:cNvSpPr txBox="1"/>
          <p:nvPr/>
        </p:nvSpPr>
        <p:spPr>
          <a:xfrm>
            <a:off x="1526044" y="7069851"/>
            <a:ext cx="4473600" cy="1206484"/>
          </a:xfrm>
          <a:prstGeom prst="rect">
            <a:avLst/>
          </a:prstGeom>
          <a:noFill/>
          <a:ln>
            <a:noFill/>
          </a:ln>
        </p:spPr>
        <p:txBody>
          <a:bodyPr spcFirstLastPara="1" wrap="square" lIns="0" tIns="0" rIns="0" bIns="0" anchor="t" anchorCtr="0">
            <a:spAutoFit/>
          </a:bodyPr>
          <a:lstStyle/>
          <a:p>
            <a:pPr marR="0" lvl="0" algn="ctr" rtl="0">
              <a:lnSpc>
                <a:spcPct val="140000"/>
              </a:lnSpc>
              <a:spcBef>
                <a:spcPts val="0"/>
              </a:spcBef>
              <a:spcAft>
                <a:spcPts val="0"/>
              </a:spcAft>
            </a:pPr>
            <a:r>
              <a:rPr lang="en-US" sz="2800" b="1" dirty="0"/>
              <a:t>Increased Efficiency in Dataset Creation</a:t>
            </a:r>
            <a:endParaRPr lang="en-US" sz="2800" dirty="0"/>
          </a:p>
        </p:txBody>
      </p:sp>
      <p:grpSp>
        <p:nvGrpSpPr>
          <p:cNvPr id="313" name="Google Shape;313;p25"/>
          <p:cNvGrpSpPr/>
          <p:nvPr/>
        </p:nvGrpSpPr>
        <p:grpSpPr>
          <a:xfrm>
            <a:off x="2152370" y="6066692"/>
            <a:ext cx="3515456" cy="747912"/>
            <a:chOff x="0" y="-38100"/>
            <a:chExt cx="1656747" cy="352473"/>
          </a:xfrm>
        </p:grpSpPr>
        <p:sp>
          <p:nvSpPr>
            <p:cNvPr id="314" name="Google Shape;314;p25"/>
            <p:cNvSpPr/>
            <p:nvPr/>
          </p:nvSpPr>
          <p:spPr>
            <a:xfrm>
              <a:off x="0" y="0"/>
              <a:ext cx="1656747" cy="314373"/>
            </a:xfrm>
            <a:custGeom>
              <a:avLst/>
              <a:gdLst/>
              <a:ahLst/>
              <a:cxnLst/>
              <a:rect l="l" t="t" r="r" b="b"/>
              <a:pathLst>
                <a:path w="1656747" h="314373" extrusionOk="0">
                  <a:moveTo>
                    <a:pt x="112315" y="0"/>
                  </a:moveTo>
                  <a:lnTo>
                    <a:pt x="1544432" y="0"/>
                  </a:lnTo>
                  <a:cubicBezTo>
                    <a:pt x="1574220" y="0"/>
                    <a:pt x="1602787" y="11833"/>
                    <a:pt x="1623850" y="32896"/>
                  </a:cubicBezTo>
                  <a:cubicBezTo>
                    <a:pt x="1644914" y="53959"/>
                    <a:pt x="1656747" y="82527"/>
                    <a:pt x="1656747" y="112315"/>
                  </a:cubicBezTo>
                  <a:lnTo>
                    <a:pt x="1656747" y="202058"/>
                  </a:lnTo>
                  <a:cubicBezTo>
                    <a:pt x="1656747" y="231845"/>
                    <a:pt x="1644914" y="260413"/>
                    <a:pt x="1623850" y="281476"/>
                  </a:cubicBezTo>
                  <a:cubicBezTo>
                    <a:pt x="1602787" y="302539"/>
                    <a:pt x="1574220" y="314373"/>
                    <a:pt x="1544432" y="314373"/>
                  </a:cubicBezTo>
                  <a:lnTo>
                    <a:pt x="112315" y="314373"/>
                  </a:lnTo>
                  <a:cubicBezTo>
                    <a:pt x="50285" y="314373"/>
                    <a:pt x="0" y="264087"/>
                    <a:pt x="0" y="202058"/>
                  </a:cubicBezTo>
                  <a:lnTo>
                    <a:pt x="0" y="112315"/>
                  </a:lnTo>
                  <a:cubicBezTo>
                    <a:pt x="0" y="50285"/>
                    <a:pt x="50285" y="0"/>
                    <a:pt x="112315" y="0"/>
                  </a:cubicBezTo>
                  <a:close/>
                </a:path>
              </a:pathLst>
            </a:custGeom>
            <a:solidFill>
              <a:srgbClr val="FFE57C"/>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txBox="1"/>
            <p:nvPr/>
          </p:nvSpPr>
          <p:spPr>
            <a:xfrm>
              <a:off x="0" y="-38100"/>
              <a:ext cx="1656747" cy="352473"/>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5"/>
          <p:cNvSpPr txBox="1"/>
          <p:nvPr/>
        </p:nvSpPr>
        <p:spPr>
          <a:xfrm>
            <a:off x="2706521" y="6211830"/>
            <a:ext cx="2407154" cy="60305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dirty="0">
                <a:solidFill>
                  <a:srgbClr val="000000"/>
                </a:solidFill>
                <a:latin typeface="Titillium Web"/>
                <a:ea typeface="Titillium Web"/>
                <a:cs typeface="Titillium Web"/>
                <a:sym typeface="Titillium Web"/>
              </a:rPr>
              <a:t>Conclusion 1</a:t>
            </a:r>
            <a:endParaRPr dirty="0"/>
          </a:p>
        </p:txBody>
      </p:sp>
      <p:grpSp>
        <p:nvGrpSpPr>
          <p:cNvPr id="317" name="Google Shape;317;p25"/>
          <p:cNvGrpSpPr/>
          <p:nvPr/>
        </p:nvGrpSpPr>
        <p:grpSpPr>
          <a:xfrm>
            <a:off x="6851465" y="6400225"/>
            <a:ext cx="4879501" cy="2376623"/>
            <a:chOff x="0" y="-38100"/>
            <a:chExt cx="2299587" cy="1120043"/>
          </a:xfrm>
        </p:grpSpPr>
        <p:sp>
          <p:nvSpPr>
            <p:cNvPr id="318" name="Google Shape;318;p25"/>
            <p:cNvSpPr/>
            <p:nvPr/>
          </p:nvSpPr>
          <p:spPr>
            <a:xfrm>
              <a:off x="0" y="0"/>
              <a:ext cx="2299587" cy="1081943"/>
            </a:xfrm>
            <a:custGeom>
              <a:avLst/>
              <a:gdLst/>
              <a:ahLst/>
              <a:cxnLst/>
              <a:rect l="l" t="t" r="r" b="b"/>
              <a:pathLst>
                <a:path w="2299587" h="1081943" extrusionOk="0">
                  <a:moveTo>
                    <a:pt x="80918" y="0"/>
                  </a:moveTo>
                  <a:lnTo>
                    <a:pt x="2218669" y="0"/>
                  </a:lnTo>
                  <a:cubicBezTo>
                    <a:pt x="2240130" y="0"/>
                    <a:pt x="2260712" y="8525"/>
                    <a:pt x="2275887" y="23700"/>
                  </a:cubicBezTo>
                  <a:cubicBezTo>
                    <a:pt x="2291062" y="38875"/>
                    <a:pt x="2299587" y="59457"/>
                    <a:pt x="2299587" y="80918"/>
                  </a:cubicBezTo>
                  <a:lnTo>
                    <a:pt x="2299587" y="1001025"/>
                  </a:lnTo>
                  <a:cubicBezTo>
                    <a:pt x="2299587" y="1045715"/>
                    <a:pt x="2263359" y="1081943"/>
                    <a:pt x="2218669" y="1081943"/>
                  </a:cubicBezTo>
                  <a:lnTo>
                    <a:pt x="80918" y="1081943"/>
                  </a:lnTo>
                  <a:cubicBezTo>
                    <a:pt x="36228" y="1081943"/>
                    <a:pt x="0" y="1045715"/>
                    <a:pt x="0" y="1001025"/>
                  </a:cubicBezTo>
                  <a:lnTo>
                    <a:pt x="0" y="80918"/>
                  </a:lnTo>
                  <a:cubicBezTo>
                    <a:pt x="0" y="36228"/>
                    <a:pt x="36228" y="0"/>
                    <a:pt x="80918"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p>
          </p:txBody>
        </p:sp>
        <p:sp>
          <p:nvSpPr>
            <p:cNvPr id="319" name="Google Shape;319;p25"/>
            <p:cNvSpPr txBox="1"/>
            <p:nvPr/>
          </p:nvSpPr>
          <p:spPr>
            <a:xfrm>
              <a:off x="0" y="-38100"/>
              <a:ext cx="2299587" cy="1120043"/>
            </a:xfrm>
            <a:prstGeom prst="rect">
              <a:avLst/>
            </a:prstGeom>
            <a:noFill/>
            <a:ln>
              <a:noFill/>
            </a:ln>
          </p:spPr>
          <p:txBody>
            <a:bodyPr spcFirstLastPara="1" wrap="square" lIns="28375" tIns="28375" rIns="28375" bIns="28375"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0" name="Google Shape;320;p25"/>
          <p:cNvSpPr txBox="1"/>
          <p:nvPr/>
        </p:nvSpPr>
        <p:spPr>
          <a:xfrm>
            <a:off x="7181668" y="7069851"/>
            <a:ext cx="4219200" cy="1206484"/>
          </a:xfrm>
          <a:prstGeom prst="rect">
            <a:avLst/>
          </a:prstGeom>
          <a:noFill/>
          <a:ln>
            <a:noFill/>
          </a:ln>
        </p:spPr>
        <p:txBody>
          <a:bodyPr spcFirstLastPara="1" wrap="square" lIns="0" tIns="0" rIns="0" bIns="0" anchor="t" anchorCtr="0">
            <a:spAutoFit/>
          </a:bodyPr>
          <a:lstStyle/>
          <a:p>
            <a:pPr marR="0" lvl="0" algn="ctr" rtl="0">
              <a:lnSpc>
                <a:spcPct val="140000"/>
              </a:lnSpc>
              <a:spcBef>
                <a:spcPts val="0"/>
              </a:spcBef>
              <a:spcAft>
                <a:spcPts val="0"/>
              </a:spcAft>
            </a:pPr>
            <a:r>
              <a:rPr lang="en-IN" sz="2800" b="1" dirty="0"/>
              <a:t>Improved Model Performance</a:t>
            </a:r>
            <a:endParaRPr lang="en-US" sz="2800" dirty="0"/>
          </a:p>
        </p:txBody>
      </p:sp>
      <p:grpSp>
        <p:nvGrpSpPr>
          <p:cNvPr id="321" name="Google Shape;321;p25"/>
          <p:cNvGrpSpPr/>
          <p:nvPr/>
        </p:nvGrpSpPr>
        <p:grpSpPr>
          <a:xfrm>
            <a:off x="7533488" y="6066692"/>
            <a:ext cx="3515456" cy="762475"/>
            <a:chOff x="0" y="-107793"/>
            <a:chExt cx="4687275" cy="1016635"/>
          </a:xfrm>
        </p:grpSpPr>
        <p:grpSp>
          <p:nvGrpSpPr>
            <p:cNvPr id="322" name="Google Shape;322;p25"/>
            <p:cNvGrpSpPr/>
            <p:nvPr/>
          </p:nvGrpSpPr>
          <p:grpSpPr>
            <a:xfrm>
              <a:off x="0" y="-107793"/>
              <a:ext cx="4687275" cy="997217"/>
              <a:chOff x="0" y="-38100"/>
              <a:chExt cx="1656747" cy="352473"/>
            </a:xfrm>
          </p:grpSpPr>
          <p:sp>
            <p:nvSpPr>
              <p:cNvPr id="323" name="Google Shape;323;p25"/>
              <p:cNvSpPr/>
              <p:nvPr/>
            </p:nvSpPr>
            <p:spPr>
              <a:xfrm>
                <a:off x="0" y="0"/>
                <a:ext cx="1656747" cy="314373"/>
              </a:xfrm>
              <a:custGeom>
                <a:avLst/>
                <a:gdLst/>
                <a:ahLst/>
                <a:cxnLst/>
                <a:rect l="l" t="t" r="r" b="b"/>
                <a:pathLst>
                  <a:path w="1656747" h="314373" extrusionOk="0">
                    <a:moveTo>
                      <a:pt x="112315" y="0"/>
                    </a:moveTo>
                    <a:lnTo>
                      <a:pt x="1544432" y="0"/>
                    </a:lnTo>
                    <a:cubicBezTo>
                      <a:pt x="1574220" y="0"/>
                      <a:pt x="1602787" y="11833"/>
                      <a:pt x="1623850" y="32896"/>
                    </a:cubicBezTo>
                    <a:cubicBezTo>
                      <a:pt x="1644914" y="53959"/>
                      <a:pt x="1656747" y="82527"/>
                      <a:pt x="1656747" y="112315"/>
                    </a:cubicBezTo>
                    <a:lnTo>
                      <a:pt x="1656747" y="202058"/>
                    </a:lnTo>
                    <a:cubicBezTo>
                      <a:pt x="1656747" y="231845"/>
                      <a:pt x="1644914" y="260413"/>
                      <a:pt x="1623850" y="281476"/>
                    </a:cubicBezTo>
                    <a:cubicBezTo>
                      <a:pt x="1602787" y="302539"/>
                      <a:pt x="1574220" y="314373"/>
                      <a:pt x="1544432" y="314373"/>
                    </a:cubicBezTo>
                    <a:lnTo>
                      <a:pt x="112315" y="314373"/>
                    </a:lnTo>
                    <a:cubicBezTo>
                      <a:pt x="50285" y="314373"/>
                      <a:pt x="0" y="264087"/>
                      <a:pt x="0" y="202058"/>
                    </a:cubicBezTo>
                    <a:lnTo>
                      <a:pt x="0" y="112315"/>
                    </a:lnTo>
                    <a:cubicBezTo>
                      <a:pt x="0" y="50285"/>
                      <a:pt x="50285" y="0"/>
                      <a:pt x="112315" y="0"/>
                    </a:cubicBezTo>
                    <a:close/>
                  </a:path>
                </a:pathLst>
              </a:custGeom>
              <a:solidFill>
                <a:srgbClr val="D3C0FA"/>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txBox="1"/>
              <p:nvPr/>
            </p:nvSpPr>
            <p:spPr>
              <a:xfrm>
                <a:off x="0" y="-38100"/>
                <a:ext cx="1656747" cy="352473"/>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5" name="Google Shape;325;p25"/>
            <p:cNvSpPr txBox="1"/>
            <p:nvPr/>
          </p:nvSpPr>
          <p:spPr>
            <a:xfrm>
              <a:off x="738868" y="104775"/>
              <a:ext cx="3209539" cy="80406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dirty="0">
                  <a:solidFill>
                    <a:srgbClr val="000000"/>
                  </a:solidFill>
                  <a:latin typeface="Titillium Web"/>
                  <a:ea typeface="Titillium Web"/>
                  <a:cs typeface="Titillium Web"/>
                  <a:sym typeface="Titillium Web"/>
                </a:rPr>
                <a:t>Conclusion 2</a:t>
              </a:r>
              <a:endParaRPr dirty="0"/>
            </a:p>
          </p:txBody>
        </p:sp>
      </p:grpSp>
      <p:grpSp>
        <p:nvGrpSpPr>
          <p:cNvPr id="326" name="Google Shape;326;p25"/>
          <p:cNvGrpSpPr/>
          <p:nvPr/>
        </p:nvGrpSpPr>
        <p:grpSpPr>
          <a:xfrm>
            <a:off x="12285117" y="6442073"/>
            <a:ext cx="4879501" cy="2376623"/>
            <a:chOff x="0" y="-38100"/>
            <a:chExt cx="2299587" cy="1120043"/>
          </a:xfrm>
        </p:grpSpPr>
        <p:sp>
          <p:nvSpPr>
            <p:cNvPr id="327" name="Google Shape;327;p25"/>
            <p:cNvSpPr/>
            <p:nvPr/>
          </p:nvSpPr>
          <p:spPr>
            <a:xfrm>
              <a:off x="0" y="0"/>
              <a:ext cx="2299587" cy="1081943"/>
            </a:xfrm>
            <a:custGeom>
              <a:avLst/>
              <a:gdLst/>
              <a:ahLst/>
              <a:cxnLst/>
              <a:rect l="l" t="t" r="r" b="b"/>
              <a:pathLst>
                <a:path w="2299587" h="1081943" extrusionOk="0">
                  <a:moveTo>
                    <a:pt x="80918" y="0"/>
                  </a:moveTo>
                  <a:lnTo>
                    <a:pt x="2218669" y="0"/>
                  </a:lnTo>
                  <a:cubicBezTo>
                    <a:pt x="2240130" y="0"/>
                    <a:pt x="2260712" y="8525"/>
                    <a:pt x="2275887" y="23700"/>
                  </a:cubicBezTo>
                  <a:cubicBezTo>
                    <a:pt x="2291062" y="38875"/>
                    <a:pt x="2299587" y="59457"/>
                    <a:pt x="2299587" y="80918"/>
                  </a:cubicBezTo>
                  <a:lnTo>
                    <a:pt x="2299587" y="1001025"/>
                  </a:lnTo>
                  <a:cubicBezTo>
                    <a:pt x="2299587" y="1045715"/>
                    <a:pt x="2263359" y="1081943"/>
                    <a:pt x="2218669" y="1081943"/>
                  </a:cubicBezTo>
                  <a:lnTo>
                    <a:pt x="80918" y="1081943"/>
                  </a:lnTo>
                  <a:cubicBezTo>
                    <a:pt x="36228" y="1081943"/>
                    <a:pt x="0" y="1045715"/>
                    <a:pt x="0" y="1001025"/>
                  </a:cubicBezTo>
                  <a:lnTo>
                    <a:pt x="0" y="80918"/>
                  </a:lnTo>
                  <a:cubicBezTo>
                    <a:pt x="0" y="36228"/>
                    <a:pt x="36228" y="0"/>
                    <a:pt x="80918"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p>
          </p:txBody>
        </p:sp>
        <p:sp>
          <p:nvSpPr>
            <p:cNvPr id="328" name="Google Shape;328;p25"/>
            <p:cNvSpPr txBox="1"/>
            <p:nvPr/>
          </p:nvSpPr>
          <p:spPr>
            <a:xfrm>
              <a:off x="0" y="-38100"/>
              <a:ext cx="2299587" cy="1120043"/>
            </a:xfrm>
            <a:prstGeom prst="rect">
              <a:avLst/>
            </a:prstGeom>
            <a:noFill/>
            <a:ln>
              <a:noFill/>
            </a:ln>
          </p:spPr>
          <p:txBody>
            <a:bodyPr spcFirstLastPara="1" wrap="square" lIns="28375" tIns="28375" rIns="28375" bIns="28375"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5"/>
          <p:cNvSpPr txBox="1"/>
          <p:nvPr/>
        </p:nvSpPr>
        <p:spPr>
          <a:xfrm>
            <a:off x="12562733" y="7147178"/>
            <a:ext cx="4219200" cy="1206484"/>
          </a:xfrm>
          <a:prstGeom prst="rect">
            <a:avLst/>
          </a:prstGeom>
          <a:noFill/>
          <a:ln>
            <a:noFill/>
          </a:ln>
        </p:spPr>
        <p:txBody>
          <a:bodyPr spcFirstLastPara="1" wrap="square" lIns="0" tIns="0" rIns="0" bIns="0" anchor="t" anchorCtr="0">
            <a:spAutoFit/>
          </a:bodyPr>
          <a:lstStyle/>
          <a:p>
            <a:pPr marR="0" lvl="0" algn="ctr" rtl="0">
              <a:lnSpc>
                <a:spcPct val="140000"/>
              </a:lnSpc>
              <a:spcBef>
                <a:spcPts val="0"/>
              </a:spcBef>
              <a:spcAft>
                <a:spcPts val="0"/>
              </a:spcAft>
            </a:pPr>
            <a:r>
              <a:rPr lang="en-IN" sz="2800" b="1" dirty="0"/>
              <a:t>Scalability of Model Development</a:t>
            </a:r>
            <a:endParaRPr lang="en-US" sz="2800" dirty="0"/>
          </a:p>
        </p:txBody>
      </p:sp>
      <p:grpSp>
        <p:nvGrpSpPr>
          <p:cNvPr id="330" name="Google Shape;330;p25"/>
          <p:cNvGrpSpPr/>
          <p:nvPr/>
        </p:nvGrpSpPr>
        <p:grpSpPr>
          <a:xfrm>
            <a:off x="12914605" y="6066692"/>
            <a:ext cx="3515456" cy="762475"/>
            <a:chOff x="0" y="-107793"/>
            <a:chExt cx="4687275" cy="1016635"/>
          </a:xfrm>
        </p:grpSpPr>
        <p:grpSp>
          <p:nvGrpSpPr>
            <p:cNvPr id="331" name="Google Shape;331;p25"/>
            <p:cNvGrpSpPr/>
            <p:nvPr/>
          </p:nvGrpSpPr>
          <p:grpSpPr>
            <a:xfrm>
              <a:off x="0" y="-107793"/>
              <a:ext cx="4687275" cy="997217"/>
              <a:chOff x="0" y="-38100"/>
              <a:chExt cx="1656747" cy="352473"/>
            </a:xfrm>
          </p:grpSpPr>
          <p:sp>
            <p:nvSpPr>
              <p:cNvPr id="332" name="Google Shape;332;p25"/>
              <p:cNvSpPr/>
              <p:nvPr/>
            </p:nvSpPr>
            <p:spPr>
              <a:xfrm>
                <a:off x="0" y="0"/>
                <a:ext cx="1656747" cy="314373"/>
              </a:xfrm>
              <a:custGeom>
                <a:avLst/>
                <a:gdLst/>
                <a:ahLst/>
                <a:cxnLst/>
                <a:rect l="l" t="t" r="r" b="b"/>
                <a:pathLst>
                  <a:path w="1656747" h="314373" extrusionOk="0">
                    <a:moveTo>
                      <a:pt x="112315" y="0"/>
                    </a:moveTo>
                    <a:lnTo>
                      <a:pt x="1544432" y="0"/>
                    </a:lnTo>
                    <a:cubicBezTo>
                      <a:pt x="1574220" y="0"/>
                      <a:pt x="1602787" y="11833"/>
                      <a:pt x="1623850" y="32896"/>
                    </a:cubicBezTo>
                    <a:cubicBezTo>
                      <a:pt x="1644914" y="53959"/>
                      <a:pt x="1656747" y="82527"/>
                      <a:pt x="1656747" y="112315"/>
                    </a:cubicBezTo>
                    <a:lnTo>
                      <a:pt x="1656747" y="202058"/>
                    </a:lnTo>
                    <a:cubicBezTo>
                      <a:pt x="1656747" y="231845"/>
                      <a:pt x="1644914" y="260413"/>
                      <a:pt x="1623850" y="281476"/>
                    </a:cubicBezTo>
                    <a:cubicBezTo>
                      <a:pt x="1602787" y="302539"/>
                      <a:pt x="1574220" y="314373"/>
                      <a:pt x="1544432" y="314373"/>
                    </a:cubicBezTo>
                    <a:lnTo>
                      <a:pt x="112315" y="314373"/>
                    </a:lnTo>
                    <a:cubicBezTo>
                      <a:pt x="50285" y="314373"/>
                      <a:pt x="0" y="264087"/>
                      <a:pt x="0" y="202058"/>
                    </a:cubicBezTo>
                    <a:lnTo>
                      <a:pt x="0" y="112315"/>
                    </a:lnTo>
                    <a:cubicBezTo>
                      <a:pt x="0" y="50285"/>
                      <a:pt x="50285" y="0"/>
                      <a:pt x="112315" y="0"/>
                    </a:cubicBezTo>
                    <a:close/>
                  </a:path>
                </a:pathLst>
              </a:custGeom>
              <a:solidFill>
                <a:srgbClr val="A7EAD7"/>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txBox="1"/>
              <p:nvPr/>
            </p:nvSpPr>
            <p:spPr>
              <a:xfrm>
                <a:off x="0" y="-38100"/>
                <a:ext cx="1656747" cy="352473"/>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5"/>
            <p:cNvSpPr txBox="1"/>
            <p:nvPr/>
          </p:nvSpPr>
          <p:spPr>
            <a:xfrm>
              <a:off x="738868" y="104775"/>
              <a:ext cx="3209539" cy="80406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dirty="0">
                  <a:solidFill>
                    <a:srgbClr val="000000"/>
                  </a:solidFill>
                  <a:latin typeface="Titillium Web"/>
                  <a:ea typeface="Titillium Web"/>
                  <a:cs typeface="Titillium Web"/>
                  <a:sym typeface="Titillium Web"/>
                </a:rPr>
                <a:t>Conclusion 3</a:t>
              </a:r>
              <a:endParaRPr dirty="0"/>
            </a:p>
          </p:txBody>
        </p:sp>
      </p:grpSp>
      <p:sp>
        <p:nvSpPr>
          <p:cNvPr id="335" name="Google Shape;335;p25"/>
          <p:cNvSpPr txBox="1"/>
          <p:nvPr/>
        </p:nvSpPr>
        <p:spPr>
          <a:xfrm>
            <a:off x="1486461" y="2034957"/>
            <a:ext cx="14943600" cy="1809726"/>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800" dirty="0"/>
              <a:t>The project successfully demonstrated that leveraging techniques for dataset augmentation significantly reduces the dependency on manual annotation while maintaining or improving the quality of image detection models. The outcomes of this project can be summarized as follows:</a:t>
            </a:r>
            <a:endParaRPr lang="en-US" sz="1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282">
          <a:extLst>
            <a:ext uri="{FF2B5EF4-FFF2-40B4-BE49-F238E27FC236}">
              <a16:creationId xmlns:a16="http://schemas.microsoft.com/office/drawing/2014/main" id="{1F209EA7-C516-3DFB-F3A2-41AFF9DD02ED}"/>
            </a:ext>
          </a:extLst>
        </p:cNvPr>
        <p:cNvGrpSpPr/>
        <p:nvPr/>
      </p:nvGrpSpPr>
      <p:grpSpPr>
        <a:xfrm>
          <a:off x="0" y="0"/>
          <a:ext cx="0" cy="0"/>
          <a:chOff x="0" y="0"/>
          <a:chExt cx="0" cy="0"/>
        </a:xfrm>
      </p:grpSpPr>
      <p:grpSp>
        <p:nvGrpSpPr>
          <p:cNvPr id="283" name="Google Shape;283;p24">
            <a:extLst>
              <a:ext uri="{FF2B5EF4-FFF2-40B4-BE49-F238E27FC236}">
                <a16:creationId xmlns:a16="http://schemas.microsoft.com/office/drawing/2014/main" id="{FEC81B4A-809F-3278-5E68-C0331080563F}"/>
              </a:ext>
            </a:extLst>
          </p:cNvPr>
          <p:cNvGrpSpPr/>
          <p:nvPr/>
        </p:nvGrpSpPr>
        <p:grpSpPr>
          <a:xfrm>
            <a:off x="416240" y="271579"/>
            <a:ext cx="17455521" cy="9599182"/>
            <a:chOff x="0" y="-38100"/>
            <a:chExt cx="4597339" cy="2528180"/>
          </a:xfrm>
        </p:grpSpPr>
        <p:sp>
          <p:nvSpPr>
            <p:cNvPr id="284" name="Google Shape;284;p24">
              <a:extLst>
                <a:ext uri="{FF2B5EF4-FFF2-40B4-BE49-F238E27FC236}">
                  <a16:creationId xmlns:a16="http://schemas.microsoft.com/office/drawing/2014/main" id="{8665EC8D-1975-C724-B26E-20CFE7E0558B}"/>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85" name="Google Shape;285;p24">
              <a:extLst>
                <a:ext uri="{FF2B5EF4-FFF2-40B4-BE49-F238E27FC236}">
                  <a16:creationId xmlns:a16="http://schemas.microsoft.com/office/drawing/2014/main" id="{CD039EC2-50AE-FA0A-6632-46A42BDA1242}"/>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6" name="Google Shape;286;p24">
            <a:extLst>
              <a:ext uri="{FF2B5EF4-FFF2-40B4-BE49-F238E27FC236}">
                <a16:creationId xmlns:a16="http://schemas.microsoft.com/office/drawing/2014/main" id="{436328DD-CC39-4269-E979-2039EE5667C4}"/>
              </a:ext>
            </a:extLst>
          </p:cNvPr>
          <p:cNvSpPr/>
          <p:nvPr/>
        </p:nvSpPr>
        <p:spPr>
          <a:xfrm>
            <a:off x="6658655" y="6454637"/>
            <a:ext cx="10798019" cy="2789762"/>
          </a:xfrm>
          <a:custGeom>
            <a:avLst/>
            <a:gdLst/>
            <a:ahLst/>
            <a:cxnLst/>
            <a:rect l="l" t="t" r="r" b="b"/>
            <a:pathLst>
              <a:path w="10798019" h="2789762" extrusionOk="0">
                <a:moveTo>
                  <a:pt x="0" y="0"/>
                </a:moveTo>
                <a:lnTo>
                  <a:pt x="10798019" y="0"/>
                </a:lnTo>
                <a:lnTo>
                  <a:pt x="10798019" y="2789762"/>
                </a:lnTo>
                <a:lnTo>
                  <a:pt x="0" y="2789762"/>
                </a:lnTo>
                <a:lnTo>
                  <a:pt x="0" y="0"/>
                </a:lnTo>
                <a:close/>
              </a:path>
            </a:pathLst>
          </a:custGeom>
          <a:blipFill rotWithShape="1">
            <a:blip r:embed="rId3">
              <a:alphaModFix/>
            </a:blip>
            <a:stretch>
              <a:fillRect/>
            </a:stretch>
          </a:blipFill>
          <a:ln>
            <a:noFill/>
          </a:ln>
        </p:spPr>
        <p:txBody>
          <a:bodyPr/>
          <a:lstStyle/>
          <a:p>
            <a:endParaRPr lang="en-IN"/>
          </a:p>
        </p:txBody>
      </p:sp>
      <p:sp>
        <p:nvSpPr>
          <p:cNvPr id="288" name="Google Shape;288;p24">
            <a:extLst>
              <a:ext uri="{FF2B5EF4-FFF2-40B4-BE49-F238E27FC236}">
                <a16:creationId xmlns:a16="http://schemas.microsoft.com/office/drawing/2014/main" id="{1EBA1FCB-5D48-C463-5D82-7E86DDB4FA89}"/>
              </a:ext>
            </a:extLst>
          </p:cNvPr>
          <p:cNvSpPr txBox="1"/>
          <p:nvPr/>
        </p:nvSpPr>
        <p:spPr>
          <a:xfrm>
            <a:off x="8411515" y="6947302"/>
            <a:ext cx="10798019" cy="1551194"/>
          </a:xfrm>
          <a:prstGeom prst="rect">
            <a:avLst/>
          </a:prstGeom>
          <a:noFill/>
          <a:ln>
            <a:noFill/>
          </a:ln>
        </p:spPr>
        <p:txBody>
          <a:bodyPr spcFirstLastPara="1" wrap="square" lIns="0" tIns="0" rIns="0" bIns="0" anchor="t" anchorCtr="0">
            <a:spAutoFit/>
          </a:bodyPr>
          <a:lstStyle/>
          <a:p>
            <a:pPr marL="0" marR="0" lvl="0" indent="0" rtl="0">
              <a:lnSpc>
                <a:spcPct val="140000"/>
              </a:lnSpc>
              <a:spcBef>
                <a:spcPts val="0"/>
              </a:spcBef>
              <a:spcAft>
                <a:spcPts val="0"/>
              </a:spcAft>
              <a:buNone/>
            </a:pPr>
            <a:r>
              <a:rPr lang="en-IN" sz="2400" dirty="0"/>
              <a:t>Dataset Upload 			 Augmentation </a:t>
            </a:r>
          </a:p>
          <a:p>
            <a:pPr marL="0" marR="0" lvl="0" indent="0" rtl="0">
              <a:lnSpc>
                <a:spcPct val="140000"/>
              </a:lnSpc>
              <a:spcBef>
                <a:spcPts val="0"/>
              </a:spcBef>
              <a:spcAft>
                <a:spcPts val="0"/>
              </a:spcAft>
              <a:buNone/>
            </a:pPr>
            <a:r>
              <a:rPr lang="en-IN" sz="2400" dirty="0"/>
              <a:t>Preview and Edit 			Batch Processing</a:t>
            </a:r>
          </a:p>
          <a:p>
            <a:pPr marL="0" marR="0" lvl="0" indent="0" rtl="0">
              <a:lnSpc>
                <a:spcPct val="140000"/>
              </a:lnSpc>
              <a:spcBef>
                <a:spcPts val="0"/>
              </a:spcBef>
              <a:spcAft>
                <a:spcPts val="0"/>
              </a:spcAft>
              <a:buNone/>
            </a:pPr>
            <a:r>
              <a:rPr lang="en-IN" sz="2400" dirty="0"/>
              <a:t>		      Download Options</a:t>
            </a:r>
            <a:endParaRPr sz="2400" dirty="0"/>
          </a:p>
        </p:txBody>
      </p:sp>
      <p:sp>
        <p:nvSpPr>
          <p:cNvPr id="289" name="Google Shape;289;p24">
            <a:extLst>
              <a:ext uri="{FF2B5EF4-FFF2-40B4-BE49-F238E27FC236}">
                <a16:creationId xmlns:a16="http://schemas.microsoft.com/office/drawing/2014/main" id="{F8EE6032-E22F-E561-2491-86A62B780E88}"/>
              </a:ext>
            </a:extLst>
          </p:cNvPr>
          <p:cNvSpPr txBox="1"/>
          <p:nvPr/>
        </p:nvSpPr>
        <p:spPr>
          <a:xfrm>
            <a:off x="2496539" y="416239"/>
            <a:ext cx="9663300" cy="155151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82" b="1" i="0" u="none" strike="noStrike" cap="none" dirty="0">
                <a:solidFill>
                  <a:srgbClr val="F2BB29"/>
                </a:solidFill>
                <a:latin typeface="Titillium Web"/>
                <a:ea typeface="Titillium Web"/>
                <a:cs typeface="Titillium Web"/>
                <a:sym typeface="Titillium Web"/>
              </a:rPr>
              <a:t>Future Work</a:t>
            </a:r>
            <a:endParaRPr dirty="0"/>
          </a:p>
        </p:txBody>
      </p:sp>
      <p:sp>
        <p:nvSpPr>
          <p:cNvPr id="290" name="Google Shape;290;p24">
            <a:extLst>
              <a:ext uri="{FF2B5EF4-FFF2-40B4-BE49-F238E27FC236}">
                <a16:creationId xmlns:a16="http://schemas.microsoft.com/office/drawing/2014/main" id="{3A3C5EE5-4FA9-A019-ED69-2FFBEABEAB49}"/>
              </a:ext>
            </a:extLst>
          </p:cNvPr>
          <p:cNvSpPr txBox="1"/>
          <p:nvPr/>
        </p:nvSpPr>
        <p:spPr>
          <a:xfrm>
            <a:off x="6658655" y="1946364"/>
            <a:ext cx="10087010" cy="5903154"/>
          </a:xfrm>
          <a:prstGeom prst="rect">
            <a:avLst/>
          </a:prstGeom>
          <a:noFill/>
          <a:ln>
            <a:noFill/>
          </a:ln>
        </p:spPr>
        <p:txBody>
          <a:bodyPr spcFirstLastPara="1" wrap="square" lIns="0" tIns="0" rIns="0" bIns="0" anchor="t" anchorCtr="0">
            <a:spAutoFit/>
          </a:bodyPr>
          <a:lstStyle/>
          <a:p>
            <a:pPr algn="just">
              <a:lnSpc>
                <a:spcPct val="140000"/>
              </a:lnSpc>
            </a:pPr>
            <a:r>
              <a:rPr lang="en-US" sz="2400" dirty="0"/>
              <a:t>A promising extension of the project is to deploy the dataset augmentation system as </a:t>
            </a:r>
            <a:r>
              <a:rPr lang="en-US" sz="2400" b="1" dirty="0"/>
              <a:t>a user-friendly web-based application</a:t>
            </a:r>
            <a:r>
              <a:rPr lang="en-US" sz="2400" dirty="0"/>
              <a:t>. This would make the solution accessible to a wide range of users </a:t>
            </a:r>
            <a:r>
              <a:rPr lang="en-US" sz="2400" b="1" dirty="0"/>
              <a:t>without requiring technical expertise or local setup</a:t>
            </a:r>
            <a:r>
              <a:rPr lang="en-US" sz="2400" dirty="0"/>
              <a:t>. </a:t>
            </a:r>
          </a:p>
          <a:p>
            <a:pPr algn="just">
              <a:lnSpc>
                <a:spcPct val="140000"/>
              </a:lnSpc>
            </a:pPr>
            <a:r>
              <a:rPr lang="en-IN" sz="3600" dirty="0">
                <a:solidFill>
                  <a:srgbClr val="FF0000"/>
                </a:solidFill>
              </a:rPr>
              <a:t>Objective </a:t>
            </a:r>
            <a:r>
              <a:rPr lang="en-IN" sz="3600" dirty="0"/>
              <a:t>: </a:t>
            </a:r>
            <a:r>
              <a:rPr lang="en-US" sz="2800" dirty="0"/>
              <a:t>Develop a webpage that allows users to generate augmented datasets using Generative AI techniques with an intuitive interface. Here's an outline of this future project:</a:t>
            </a:r>
            <a:r>
              <a:rPr lang="en-US" sz="3600" dirty="0"/>
              <a:t> </a:t>
            </a:r>
          </a:p>
          <a:p>
            <a:pPr algn="just">
              <a:lnSpc>
                <a:spcPct val="140000"/>
              </a:lnSpc>
            </a:pPr>
            <a:endParaRPr lang="en-US" sz="2800" dirty="0"/>
          </a:p>
          <a:p>
            <a:pPr marL="0" marR="0" lvl="0" indent="0" algn="just" rtl="0">
              <a:lnSpc>
                <a:spcPct val="140000"/>
              </a:lnSpc>
              <a:spcBef>
                <a:spcPts val="0"/>
              </a:spcBef>
              <a:spcAft>
                <a:spcPts val="0"/>
              </a:spcAft>
              <a:buNone/>
            </a:pPr>
            <a:endParaRPr lang="en-US" sz="2000" dirty="0"/>
          </a:p>
          <a:p>
            <a:pPr marL="0" marR="0" lvl="0" indent="0" algn="just" rtl="0">
              <a:lnSpc>
                <a:spcPct val="140000"/>
              </a:lnSpc>
              <a:spcBef>
                <a:spcPts val="0"/>
              </a:spcBef>
              <a:spcAft>
                <a:spcPts val="0"/>
              </a:spcAft>
              <a:buNone/>
            </a:pPr>
            <a:endParaRPr lang="en-US" sz="2000" dirty="0"/>
          </a:p>
          <a:p>
            <a:pPr marL="0" marR="0" lvl="0" indent="0" algn="just" rtl="0">
              <a:lnSpc>
                <a:spcPct val="140000"/>
              </a:lnSpc>
              <a:spcBef>
                <a:spcPts val="0"/>
              </a:spcBef>
              <a:spcAft>
                <a:spcPts val="0"/>
              </a:spcAft>
              <a:buNone/>
            </a:pPr>
            <a:endParaRPr sz="1000" dirty="0"/>
          </a:p>
        </p:txBody>
      </p:sp>
      <p:pic>
        <p:nvPicPr>
          <p:cNvPr id="291" name="Google Shape;291;p24">
            <a:extLst>
              <a:ext uri="{FF2B5EF4-FFF2-40B4-BE49-F238E27FC236}">
                <a16:creationId xmlns:a16="http://schemas.microsoft.com/office/drawing/2014/main" id="{1CD2629C-75FA-A096-68D7-9F728FE75EC5}"/>
              </a:ext>
            </a:extLst>
          </p:cNvPr>
          <p:cNvPicPr preferRelativeResize="0"/>
          <p:nvPr/>
        </p:nvPicPr>
        <p:blipFill>
          <a:blip r:embed="rId4">
            <a:alphaModFix/>
          </a:blip>
          <a:stretch>
            <a:fillRect/>
          </a:stretch>
        </p:blipFill>
        <p:spPr>
          <a:xfrm>
            <a:off x="-1259443" y="1005840"/>
            <a:ext cx="7511965" cy="9214275"/>
          </a:xfrm>
          <a:prstGeom prst="rect">
            <a:avLst/>
          </a:prstGeom>
          <a:noFill/>
          <a:ln>
            <a:noFill/>
          </a:ln>
        </p:spPr>
      </p:pic>
    </p:spTree>
    <p:extLst>
      <p:ext uri="{BB962C8B-B14F-4D97-AF65-F5344CB8AC3E}">
        <p14:creationId xmlns:p14="http://schemas.microsoft.com/office/powerpoint/2010/main" val="234066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343,740 Stock Photos, Vectors, and Video | Adobe  Stock">
            <a:extLst>
              <a:ext uri="{FF2B5EF4-FFF2-40B4-BE49-F238E27FC236}">
                <a16:creationId xmlns:a16="http://schemas.microsoft.com/office/drawing/2014/main" id="{26B70A6B-80A0-4199-80F1-9423F7891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101" y="2651202"/>
            <a:ext cx="11713798" cy="498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86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402">
          <a:extLst>
            <a:ext uri="{FF2B5EF4-FFF2-40B4-BE49-F238E27FC236}">
              <a16:creationId xmlns:a16="http://schemas.microsoft.com/office/drawing/2014/main" id="{72C7FE49-72BD-F2E9-E349-2FCECC9AC266}"/>
            </a:ext>
          </a:extLst>
        </p:cNvPr>
        <p:cNvGrpSpPr/>
        <p:nvPr/>
      </p:nvGrpSpPr>
      <p:grpSpPr>
        <a:xfrm>
          <a:off x="0" y="0"/>
          <a:ext cx="0" cy="0"/>
          <a:chOff x="0" y="0"/>
          <a:chExt cx="0" cy="0"/>
        </a:xfrm>
      </p:grpSpPr>
      <p:grpSp>
        <p:nvGrpSpPr>
          <p:cNvPr id="403" name="Google Shape;403;p28">
            <a:extLst>
              <a:ext uri="{FF2B5EF4-FFF2-40B4-BE49-F238E27FC236}">
                <a16:creationId xmlns:a16="http://schemas.microsoft.com/office/drawing/2014/main" id="{4778B02B-DF3A-B694-34C4-39F41C1ADFC0}"/>
              </a:ext>
            </a:extLst>
          </p:cNvPr>
          <p:cNvGrpSpPr/>
          <p:nvPr/>
        </p:nvGrpSpPr>
        <p:grpSpPr>
          <a:xfrm>
            <a:off x="416240" y="271579"/>
            <a:ext cx="17455521" cy="9599182"/>
            <a:chOff x="0" y="-38100"/>
            <a:chExt cx="4597339" cy="2528180"/>
          </a:xfrm>
        </p:grpSpPr>
        <p:sp>
          <p:nvSpPr>
            <p:cNvPr id="404" name="Google Shape;404;p28">
              <a:extLst>
                <a:ext uri="{FF2B5EF4-FFF2-40B4-BE49-F238E27FC236}">
                  <a16:creationId xmlns:a16="http://schemas.microsoft.com/office/drawing/2014/main" id="{67A21FDF-527B-1091-C342-C409C444F244}"/>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05" name="Google Shape;405;p28">
              <a:extLst>
                <a:ext uri="{FF2B5EF4-FFF2-40B4-BE49-F238E27FC236}">
                  <a16:creationId xmlns:a16="http://schemas.microsoft.com/office/drawing/2014/main" id="{C09A73DD-0114-013D-3FD7-576D53F685BA}"/>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6" name="Google Shape;406;p28">
            <a:extLst>
              <a:ext uri="{FF2B5EF4-FFF2-40B4-BE49-F238E27FC236}">
                <a16:creationId xmlns:a16="http://schemas.microsoft.com/office/drawing/2014/main" id="{B2AC5EC6-C948-D51F-CF56-6F8A9BFAE6BD}"/>
              </a:ext>
            </a:extLst>
          </p:cNvPr>
          <p:cNvSpPr/>
          <p:nvPr/>
        </p:nvSpPr>
        <p:spPr>
          <a:xfrm>
            <a:off x="13783877" y="1008927"/>
            <a:ext cx="2710946" cy="3290981"/>
          </a:xfrm>
          <a:custGeom>
            <a:avLst/>
            <a:gdLst/>
            <a:ahLst/>
            <a:cxnLst/>
            <a:rect l="l" t="t" r="r" b="b"/>
            <a:pathLst>
              <a:path w="2710946" h="3290981" extrusionOk="0">
                <a:moveTo>
                  <a:pt x="0" y="0"/>
                </a:moveTo>
                <a:lnTo>
                  <a:pt x="2710945" y="0"/>
                </a:lnTo>
                <a:lnTo>
                  <a:pt x="2710945" y="3290982"/>
                </a:lnTo>
                <a:lnTo>
                  <a:pt x="0" y="3290982"/>
                </a:lnTo>
                <a:lnTo>
                  <a:pt x="0" y="0"/>
                </a:lnTo>
                <a:close/>
              </a:path>
            </a:pathLst>
          </a:custGeom>
          <a:blipFill rotWithShape="1">
            <a:blip r:embed="rId3">
              <a:alphaModFix/>
            </a:blip>
            <a:stretch>
              <a:fillRect/>
            </a:stretch>
          </a:blipFill>
          <a:ln>
            <a:noFill/>
          </a:ln>
        </p:spPr>
        <p:txBody>
          <a:bodyPr/>
          <a:lstStyle/>
          <a:p>
            <a:endParaRPr lang="en-IN"/>
          </a:p>
        </p:txBody>
      </p:sp>
      <p:pic>
        <p:nvPicPr>
          <p:cNvPr id="407" name="Google Shape;407;p28">
            <a:extLst>
              <a:ext uri="{FF2B5EF4-FFF2-40B4-BE49-F238E27FC236}">
                <a16:creationId xmlns:a16="http://schemas.microsoft.com/office/drawing/2014/main" id="{B4E633EC-225F-79EE-7C30-1C787948BA9C}"/>
              </a:ext>
            </a:extLst>
          </p:cNvPr>
          <p:cNvPicPr preferRelativeResize="0"/>
          <p:nvPr/>
        </p:nvPicPr>
        <p:blipFill>
          <a:blip r:embed="rId4">
            <a:alphaModFix/>
          </a:blip>
          <a:stretch>
            <a:fillRect/>
          </a:stretch>
        </p:blipFill>
        <p:spPr>
          <a:xfrm>
            <a:off x="9144000" y="1611356"/>
            <a:ext cx="7646351" cy="12731232"/>
          </a:xfrm>
          <a:prstGeom prst="rect">
            <a:avLst/>
          </a:prstGeom>
          <a:noFill/>
          <a:ln>
            <a:noFill/>
          </a:ln>
        </p:spPr>
      </p:pic>
      <p:sp>
        <p:nvSpPr>
          <p:cNvPr id="408" name="Google Shape;408;p28">
            <a:extLst>
              <a:ext uri="{FF2B5EF4-FFF2-40B4-BE49-F238E27FC236}">
                <a16:creationId xmlns:a16="http://schemas.microsoft.com/office/drawing/2014/main" id="{C201F4C6-3EAC-DA2B-C2F0-64859BDAB7BE}"/>
              </a:ext>
            </a:extLst>
          </p:cNvPr>
          <p:cNvSpPr txBox="1"/>
          <p:nvPr/>
        </p:nvSpPr>
        <p:spPr>
          <a:xfrm>
            <a:off x="2198425" y="694550"/>
            <a:ext cx="9537000" cy="13756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939" b="1" dirty="0">
                <a:solidFill>
                  <a:srgbClr val="B59AED"/>
                </a:solidFill>
                <a:latin typeface="Titillium Web"/>
                <a:sym typeface="Titillium Web"/>
              </a:rPr>
              <a:t>Conclusion :</a:t>
            </a:r>
            <a:endParaRPr lang="en-US" sz="9600" dirty="0"/>
          </a:p>
        </p:txBody>
      </p:sp>
      <p:sp>
        <p:nvSpPr>
          <p:cNvPr id="409" name="Google Shape;409;p28">
            <a:extLst>
              <a:ext uri="{FF2B5EF4-FFF2-40B4-BE49-F238E27FC236}">
                <a16:creationId xmlns:a16="http://schemas.microsoft.com/office/drawing/2014/main" id="{390A6957-731B-5EBD-DED8-7E988FB91C44}"/>
              </a:ext>
            </a:extLst>
          </p:cNvPr>
          <p:cNvSpPr txBox="1"/>
          <p:nvPr/>
        </p:nvSpPr>
        <p:spPr>
          <a:xfrm>
            <a:off x="905801" y="2360916"/>
            <a:ext cx="9085692" cy="258532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400" dirty="0"/>
              <a:t>The project successfully demonstrated that leveraging techniques for dataset augmentation significantly reduces the dependency on manual annotation while maintaining or improving the quality of image detection models. The outcomes of this project can be summarized as follows:</a:t>
            </a:r>
            <a:endParaRPr sz="1050" dirty="0"/>
          </a:p>
        </p:txBody>
      </p:sp>
      <p:sp>
        <p:nvSpPr>
          <p:cNvPr id="410" name="Google Shape;410;p28">
            <a:extLst>
              <a:ext uri="{FF2B5EF4-FFF2-40B4-BE49-F238E27FC236}">
                <a16:creationId xmlns:a16="http://schemas.microsoft.com/office/drawing/2014/main" id="{4D52F8BF-4E68-D6BB-6F67-0432E71326AA}"/>
              </a:ext>
            </a:extLst>
          </p:cNvPr>
          <p:cNvSpPr txBox="1"/>
          <p:nvPr/>
        </p:nvSpPr>
        <p:spPr>
          <a:xfrm>
            <a:off x="1076151" y="5221105"/>
            <a:ext cx="7897500" cy="2412968"/>
          </a:xfrm>
          <a:prstGeom prst="rect">
            <a:avLst/>
          </a:prstGeom>
          <a:noFill/>
          <a:ln>
            <a:noFill/>
          </a:ln>
        </p:spPr>
        <p:txBody>
          <a:bodyPr spcFirstLastPara="1" wrap="square" lIns="0" tIns="0" rIns="0" bIns="0" anchor="t" anchorCtr="0">
            <a:spAutoFit/>
          </a:bodyPr>
          <a:lstStyle/>
          <a:p>
            <a:pPr marL="457200" marR="0" lvl="0" indent="-457200" algn="l" rtl="0">
              <a:lnSpc>
                <a:spcPct val="140000"/>
              </a:lnSpc>
              <a:spcBef>
                <a:spcPts val="0"/>
              </a:spcBef>
              <a:spcAft>
                <a:spcPts val="0"/>
              </a:spcAft>
              <a:buFont typeface="+mj-lt"/>
              <a:buAutoNum type="arabicPeriod"/>
            </a:pPr>
            <a:r>
              <a:rPr lang="en-US" sz="2800" b="1" dirty="0"/>
              <a:t>Increased Efficiency in Dataset Creation</a:t>
            </a:r>
            <a:endParaRPr lang="en-US" sz="2800" dirty="0"/>
          </a:p>
          <a:p>
            <a:pPr marL="514350" marR="0" lvl="0" indent="-514350" algn="l" rtl="0">
              <a:lnSpc>
                <a:spcPct val="140000"/>
              </a:lnSpc>
              <a:spcBef>
                <a:spcPts val="0"/>
              </a:spcBef>
              <a:spcAft>
                <a:spcPts val="0"/>
              </a:spcAft>
              <a:buFont typeface="+mj-lt"/>
              <a:buAutoNum type="arabicPeriod"/>
            </a:pPr>
            <a:r>
              <a:rPr lang="en-IN" sz="2800" b="1" dirty="0"/>
              <a:t>Improved Model Performance</a:t>
            </a:r>
            <a:endParaRPr lang="en-US" sz="2800" dirty="0"/>
          </a:p>
          <a:p>
            <a:pPr marL="514350" marR="0" lvl="0" indent="-514350" algn="l" rtl="0">
              <a:lnSpc>
                <a:spcPct val="140000"/>
              </a:lnSpc>
              <a:spcBef>
                <a:spcPts val="0"/>
              </a:spcBef>
              <a:spcAft>
                <a:spcPts val="0"/>
              </a:spcAft>
              <a:buFont typeface="+mj-lt"/>
              <a:buAutoNum type="arabicPeriod"/>
            </a:pPr>
            <a:r>
              <a:rPr lang="en-IN" sz="2800" b="1" dirty="0"/>
              <a:t>Scalability of Model Development</a:t>
            </a:r>
            <a:endParaRPr lang="en-US" sz="2800" dirty="0"/>
          </a:p>
          <a:p>
            <a:pPr marL="228600" marR="0" lvl="0" indent="-228600" algn="l" rtl="0">
              <a:lnSpc>
                <a:spcPct val="140000"/>
              </a:lnSpc>
              <a:spcBef>
                <a:spcPts val="0"/>
              </a:spcBef>
              <a:spcAft>
                <a:spcPts val="0"/>
              </a:spcAft>
              <a:buFont typeface="+mj-lt"/>
              <a:buAutoNum type="arabicPeriod"/>
            </a:pPr>
            <a:endParaRPr sz="2800" dirty="0"/>
          </a:p>
        </p:txBody>
      </p:sp>
      <p:sp>
        <p:nvSpPr>
          <p:cNvPr id="2" name="Google Shape;526;p32">
            <a:extLst>
              <a:ext uri="{FF2B5EF4-FFF2-40B4-BE49-F238E27FC236}">
                <a16:creationId xmlns:a16="http://schemas.microsoft.com/office/drawing/2014/main" id="{76E5B581-0ADF-B641-4F29-F0B02CB7450E}"/>
              </a:ext>
            </a:extLst>
          </p:cNvPr>
          <p:cNvSpPr/>
          <p:nvPr/>
        </p:nvSpPr>
        <p:spPr>
          <a:xfrm>
            <a:off x="744751" y="710417"/>
            <a:ext cx="1096416" cy="1375633"/>
          </a:xfrm>
          <a:custGeom>
            <a:avLst/>
            <a:gdLst/>
            <a:ahLst/>
            <a:cxnLst/>
            <a:rect l="l" t="t" r="r" b="b"/>
            <a:pathLst>
              <a:path w="703757" h="1015922" extrusionOk="0">
                <a:moveTo>
                  <a:pt x="0" y="0"/>
                </a:moveTo>
                <a:lnTo>
                  <a:pt x="703757" y="0"/>
                </a:lnTo>
                <a:lnTo>
                  <a:pt x="703757" y="1015923"/>
                </a:lnTo>
                <a:lnTo>
                  <a:pt x="0" y="1015923"/>
                </a:lnTo>
                <a:lnTo>
                  <a:pt x="0" y="0"/>
                </a:lnTo>
                <a:close/>
              </a:path>
            </a:pathLst>
          </a:custGeom>
          <a:blipFill rotWithShape="1">
            <a:blip r:embed="rId5">
              <a:alphaModFix/>
            </a:blip>
            <a:stretch>
              <a:fillRect/>
            </a:stretch>
          </a:blipFill>
          <a:ln>
            <a:noFill/>
          </a:ln>
        </p:spPr>
        <p:txBody>
          <a:bodyPr/>
          <a:lstStyle/>
          <a:p>
            <a:endParaRPr lang="en-IN"/>
          </a:p>
        </p:txBody>
      </p:sp>
    </p:spTree>
    <p:extLst>
      <p:ext uri="{BB962C8B-B14F-4D97-AF65-F5344CB8AC3E}">
        <p14:creationId xmlns:p14="http://schemas.microsoft.com/office/powerpoint/2010/main" val="230659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282">
          <a:extLst>
            <a:ext uri="{FF2B5EF4-FFF2-40B4-BE49-F238E27FC236}">
              <a16:creationId xmlns:a16="http://schemas.microsoft.com/office/drawing/2014/main" id="{DDE6781E-345A-9188-ED31-77993B4205E6}"/>
            </a:ext>
          </a:extLst>
        </p:cNvPr>
        <p:cNvGrpSpPr/>
        <p:nvPr/>
      </p:nvGrpSpPr>
      <p:grpSpPr>
        <a:xfrm>
          <a:off x="0" y="0"/>
          <a:ext cx="0" cy="0"/>
          <a:chOff x="0" y="0"/>
          <a:chExt cx="0" cy="0"/>
        </a:xfrm>
      </p:grpSpPr>
      <p:grpSp>
        <p:nvGrpSpPr>
          <p:cNvPr id="283" name="Google Shape;283;p24">
            <a:extLst>
              <a:ext uri="{FF2B5EF4-FFF2-40B4-BE49-F238E27FC236}">
                <a16:creationId xmlns:a16="http://schemas.microsoft.com/office/drawing/2014/main" id="{2771B66F-7768-7881-01BD-27C5C43612C2}"/>
              </a:ext>
            </a:extLst>
          </p:cNvPr>
          <p:cNvGrpSpPr/>
          <p:nvPr/>
        </p:nvGrpSpPr>
        <p:grpSpPr>
          <a:xfrm>
            <a:off x="305871" y="435244"/>
            <a:ext cx="17455521" cy="9599182"/>
            <a:chOff x="0" y="-38100"/>
            <a:chExt cx="4597339" cy="2528180"/>
          </a:xfrm>
        </p:grpSpPr>
        <p:sp>
          <p:nvSpPr>
            <p:cNvPr id="284" name="Google Shape;284;p24">
              <a:extLst>
                <a:ext uri="{FF2B5EF4-FFF2-40B4-BE49-F238E27FC236}">
                  <a16:creationId xmlns:a16="http://schemas.microsoft.com/office/drawing/2014/main" id="{0B0CDF5E-4198-13E6-F86F-C647B4346DA9}"/>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85" name="Google Shape;285;p24">
              <a:extLst>
                <a:ext uri="{FF2B5EF4-FFF2-40B4-BE49-F238E27FC236}">
                  <a16:creationId xmlns:a16="http://schemas.microsoft.com/office/drawing/2014/main" id="{3A905DB9-5967-A750-4C15-A34F3670C4B1}"/>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9" name="Google Shape;289;p24">
            <a:extLst>
              <a:ext uri="{FF2B5EF4-FFF2-40B4-BE49-F238E27FC236}">
                <a16:creationId xmlns:a16="http://schemas.microsoft.com/office/drawing/2014/main" id="{EB289E26-D300-1817-8EBE-8CB96DC112D4}"/>
              </a:ext>
            </a:extLst>
          </p:cNvPr>
          <p:cNvSpPr txBox="1"/>
          <p:nvPr/>
        </p:nvSpPr>
        <p:spPr>
          <a:xfrm>
            <a:off x="5902588" y="4488907"/>
            <a:ext cx="5886782" cy="954107"/>
          </a:xfrm>
          <a:prstGeom prst="rect">
            <a:avLst/>
          </a:prstGeom>
          <a:noFill/>
          <a:ln>
            <a:solidFill>
              <a:schemeClr val="tx1"/>
            </a:solid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200" b="1" i="0" u="none" strike="noStrike" cap="none" dirty="0">
                <a:solidFill>
                  <a:srgbClr val="F2BB29"/>
                </a:solidFill>
                <a:latin typeface="Titillium Web"/>
                <a:ea typeface="Titillium Web"/>
                <a:cs typeface="Titillium Web"/>
                <a:sym typeface="Titillium Web"/>
              </a:rPr>
              <a:t>Data Collection</a:t>
            </a:r>
            <a:endParaRPr sz="6200" dirty="0"/>
          </a:p>
        </p:txBody>
      </p:sp>
      <p:pic>
        <p:nvPicPr>
          <p:cNvPr id="291" name="Google Shape;291;p24">
            <a:extLst>
              <a:ext uri="{FF2B5EF4-FFF2-40B4-BE49-F238E27FC236}">
                <a16:creationId xmlns:a16="http://schemas.microsoft.com/office/drawing/2014/main" id="{093DDF98-CB0D-BD4C-D18C-F2F62B4DBC75}"/>
              </a:ext>
            </a:extLst>
          </p:cNvPr>
          <p:cNvPicPr preferRelativeResize="0"/>
          <p:nvPr/>
        </p:nvPicPr>
        <p:blipFill>
          <a:blip r:embed="rId3">
            <a:alphaModFix/>
          </a:blip>
          <a:stretch>
            <a:fillRect/>
          </a:stretch>
        </p:blipFill>
        <p:spPr>
          <a:xfrm>
            <a:off x="416239" y="6497197"/>
            <a:ext cx="2852741" cy="3461001"/>
          </a:xfrm>
          <a:prstGeom prst="rect">
            <a:avLst/>
          </a:prstGeom>
          <a:noFill/>
          <a:ln>
            <a:noFill/>
          </a:ln>
        </p:spPr>
      </p:pic>
      <p:sp>
        <p:nvSpPr>
          <p:cNvPr id="2" name="Arrow: Up 1">
            <a:extLst>
              <a:ext uri="{FF2B5EF4-FFF2-40B4-BE49-F238E27FC236}">
                <a16:creationId xmlns:a16="http://schemas.microsoft.com/office/drawing/2014/main" id="{74433853-AA47-057F-FFA8-B81AAF78799D}"/>
              </a:ext>
            </a:extLst>
          </p:cNvPr>
          <p:cNvSpPr/>
          <p:nvPr/>
        </p:nvSpPr>
        <p:spPr>
          <a:xfrm>
            <a:off x="8566410" y="3408395"/>
            <a:ext cx="675784" cy="97218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37952B40-74A5-5C9E-6D96-E0C5BF46626C}"/>
              </a:ext>
            </a:extLst>
          </p:cNvPr>
          <p:cNvSpPr/>
          <p:nvPr/>
        </p:nvSpPr>
        <p:spPr>
          <a:xfrm>
            <a:off x="11785634" y="4630550"/>
            <a:ext cx="1092071" cy="6042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2D1913C8-0EDD-AB33-AE11-CB0DEDEC0205}"/>
              </a:ext>
            </a:extLst>
          </p:cNvPr>
          <p:cNvSpPr/>
          <p:nvPr/>
        </p:nvSpPr>
        <p:spPr>
          <a:xfrm>
            <a:off x="8566410" y="5590396"/>
            <a:ext cx="666326" cy="10244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F0329BAE-76A4-F5CA-E151-660558DF28BE}"/>
              </a:ext>
            </a:extLst>
          </p:cNvPr>
          <p:cNvSpPr/>
          <p:nvPr/>
        </p:nvSpPr>
        <p:spPr>
          <a:xfrm>
            <a:off x="4747958" y="4524560"/>
            <a:ext cx="1092071" cy="58803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8331E55-4099-861F-5F27-13DB1382AD23}"/>
              </a:ext>
            </a:extLst>
          </p:cNvPr>
          <p:cNvSpPr txBox="1"/>
          <p:nvPr/>
        </p:nvSpPr>
        <p:spPr>
          <a:xfrm>
            <a:off x="6376975" y="1796250"/>
            <a:ext cx="5669801" cy="15696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tillium Web"/>
              </a:rPr>
              <a:t>Manual Data Collection: Collect data through surveys, observations, or manual entry</a:t>
            </a:r>
            <a:endParaRPr lang="en-US">
              <a:latin typeface="Titillium Web"/>
            </a:endParaRPr>
          </a:p>
        </p:txBody>
      </p:sp>
      <p:sp>
        <p:nvSpPr>
          <p:cNvPr id="9" name="TextBox 8">
            <a:extLst>
              <a:ext uri="{FF2B5EF4-FFF2-40B4-BE49-F238E27FC236}">
                <a16:creationId xmlns:a16="http://schemas.microsoft.com/office/drawing/2014/main" id="{CB56DA5A-C125-1144-F8B1-27F1E936CAC3}"/>
              </a:ext>
            </a:extLst>
          </p:cNvPr>
          <p:cNvSpPr txBox="1"/>
          <p:nvPr/>
        </p:nvSpPr>
        <p:spPr>
          <a:xfrm>
            <a:off x="12877705" y="4112448"/>
            <a:ext cx="4793582" cy="206210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Titillium Web"/>
              </a:rPr>
              <a:t>Web Scraping: Extract data from websites using scraping tools like Beautiful Soup or Scrapy</a:t>
            </a:r>
            <a:endParaRPr lang="en-US" dirty="0"/>
          </a:p>
        </p:txBody>
      </p:sp>
      <p:sp>
        <p:nvSpPr>
          <p:cNvPr id="10" name="TextBox 9">
            <a:extLst>
              <a:ext uri="{FF2B5EF4-FFF2-40B4-BE49-F238E27FC236}">
                <a16:creationId xmlns:a16="http://schemas.microsoft.com/office/drawing/2014/main" id="{45C9A508-F718-6CF4-984D-C3A3EFCCAB54}"/>
              </a:ext>
            </a:extLst>
          </p:cNvPr>
          <p:cNvSpPr txBox="1"/>
          <p:nvPr/>
        </p:nvSpPr>
        <p:spPr>
          <a:xfrm>
            <a:off x="6332963" y="6757727"/>
            <a:ext cx="5622073" cy="15696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Titillium Web"/>
              </a:rPr>
              <a:t>APIs (Application Programming Interfaces): Gather data from external sources via APIs</a:t>
            </a:r>
            <a:endParaRPr lang="en-US" dirty="0"/>
          </a:p>
        </p:txBody>
      </p:sp>
      <p:sp>
        <p:nvSpPr>
          <p:cNvPr id="11" name="TextBox 10">
            <a:extLst>
              <a:ext uri="{FF2B5EF4-FFF2-40B4-BE49-F238E27FC236}">
                <a16:creationId xmlns:a16="http://schemas.microsoft.com/office/drawing/2014/main" id="{DE928837-9985-6E5C-F74E-E331097A9C4C}"/>
              </a:ext>
            </a:extLst>
          </p:cNvPr>
          <p:cNvSpPr txBox="1"/>
          <p:nvPr/>
        </p:nvSpPr>
        <p:spPr>
          <a:xfrm>
            <a:off x="526608" y="3732148"/>
            <a:ext cx="4221350" cy="206210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Titillium Web"/>
              </a:rPr>
              <a:t>Public Datasets: Use publicly available datasets from sources like Kaggle</a:t>
            </a:r>
            <a:endParaRPr lang="en-US" dirty="0"/>
          </a:p>
        </p:txBody>
      </p:sp>
    </p:spTree>
    <p:extLst>
      <p:ext uri="{BB962C8B-B14F-4D97-AF65-F5344CB8AC3E}">
        <p14:creationId xmlns:p14="http://schemas.microsoft.com/office/powerpoint/2010/main" val="4149613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185"/>
        <p:cNvGrpSpPr/>
        <p:nvPr/>
      </p:nvGrpSpPr>
      <p:grpSpPr>
        <a:xfrm>
          <a:off x="0" y="0"/>
          <a:ext cx="0" cy="0"/>
          <a:chOff x="0" y="0"/>
          <a:chExt cx="0" cy="0"/>
        </a:xfrm>
      </p:grpSpPr>
      <p:grpSp>
        <p:nvGrpSpPr>
          <p:cNvPr id="186" name="Google Shape;186;p19"/>
          <p:cNvGrpSpPr/>
          <p:nvPr/>
        </p:nvGrpSpPr>
        <p:grpSpPr>
          <a:xfrm>
            <a:off x="488792" y="280262"/>
            <a:ext cx="17455521" cy="9599182"/>
            <a:chOff x="0" y="-38100"/>
            <a:chExt cx="4597339" cy="2528180"/>
          </a:xfrm>
        </p:grpSpPr>
        <p:sp>
          <p:nvSpPr>
            <p:cNvPr id="187" name="Google Shape;187;p19"/>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88" name="Google Shape;188;p19"/>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19"/>
          <p:cNvGrpSpPr/>
          <p:nvPr/>
        </p:nvGrpSpPr>
        <p:grpSpPr>
          <a:xfrm>
            <a:off x="3122355" y="6418298"/>
            <a:ext cx="14413889" cy="2840002"/>
            <a:chOff x="0" y="-38100"/>
            <a:chExt cx="4546116" cy="895732"/>
          </a:xfrm>
        </p:grpSpPr>
        <p:sp>
          <p:nvSpPr>
            <p:cNvPr id="190" name="Google Shape;190;p19"/>
            <p:cNvSpPr/>
            <p:nvPr/>
          </p:nvSpPr>
          <p:spPr>
            <a:xfrm>
              <a:off x="0" y="0"/>
              <a:ext cx="4546116" cy="857632"/>
            </a:xfrm>
            <a:custGeom>
              <a:avLst/>
              <a:gdLst/>
              <a:ahLst/>
              <a:cxnLst/>
              <a:rect l="l" t="t" r="r" b="b"/>
              <a:pathLst>
                <a:path w="4546116" h="857632" extrusionOk="0">
                  <a:moveTo>
                    <a:pt x="27393" y="0"/>
                  </a:moveTo>
                  <a:lnTo>
                    <a:pt x="4518723" y="0"/>
                  </a:lnTo>
                  <a:cubicBezTo>
                    <a:pt x="4533852" y="0"/>
                    <a:pt x="4546116" y="12264"/>
                    <a:pt x="4546116" y="27393"/>
                  </a:cubicBezTo>
                  <a:lnTo>
                    <a:pt x="4546116" y="830239"/>
                  </a:lnTo>
                  <a:cubicBezTo>
                    <a:pt x="4546116" y="837504"/>
                    <a:pt x="4543230" y="844472"/>
                    <a:pt x="4538093" y="849609"/>
                  </a:cubicBezTo>
                  <a:cubicBezTo>
                    <a:pt x="4532956" y="854746"/>
                    <a:pt x="4525988" y="857632"/>
                    <a:pt x="4518723" y="857632"/>
                  </a:cubicBezTo>
                  <a:lnTo>
                    <a:pt x="27393" y="857632"/>
                  </a:lnTo>
                  <a:cubicBezTo>
                    <a:pt x="20128" y="857632"/>
                    <a:pt x="13160" y="854746"/>
                    <a:pt x="8023" y="849609"/>
                  </a:cubicBezTo>
                  <a:cubicBezTo>
                    <a:pt x="2886" y="844472"/>
                    <a:pt x="0" y="837504"/>
                    <a:pt x="0" y="830239"/>
                  </a:cubicBezTo>
                  <a:lnTo>
                    <a:pt x="0" y="27393"/>
                  </a:lnTo>
                  <a:cubicBezTo>
                    <a:pt x="0" y="20128"/>
                    <a:pt x="2886" y="13160"/>
                    <a:pt x="8023" y="8023"/>
                  </a:cubicBezTo>
                  <a:cubicBezTo>
                    <a:pt x="13160" y="2886"/>
                    <a:pt x="20128" y="0"/>
                    <a:pt x="27393" y="0"/>
                  </a:cubicBezTo>
                  <a:close/>
                </a:path>
              </a:pathLst>
            </a:custGeom>
            <a:solidFill>
              <a:srgbClr val="AAE1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txBox="1"/>
            <p:nvPr/>
          </p:nvSpPr>
          <p:spPr>
            <a:xfrm>
              <a:off x="0" y="-38100"/>
              <a:ext cx="4546116" cy="895732"/>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19"/>
          <p:cNvGrpSpPr/>
          <p:nvPr/>
        </p:nvGrpSpPr>
        <p:grpSpPr>
          <a:xfrm>
            <a:off x="3122355" y="3319378"/>
            <a:ext cx="14413889" cy="2840002"/>
            <a:chOff x="0" y="-38100"/>
            <a:chExt cx="4546116" cy="895732"/>
          </a:xfrm>
        </p:grpSpPr>
        <p:sp>
          <p:nvSpPr>
            <p:cNvPr id="193" name="Google Shape;193;p19"/>
            <p:cNvSpPr/>
            <p:nvPr/>
          </p:nvSpPr>
          <p:spPr>
            <a:xfrm>
              <a:off x="0" y="0"/>
              <a:ext cx="4546116" cy="857632"/>
            </a:xfrm>
            <a:custGeom>
              <a:avLst/>
              <a:gdLst/>
              <a:ahLst/>
              <a:cxnLst/>
              <a:rect l="l" t="t" r="r" b="b"/>
              <a:pathLst>
                <a:path w="4546116" h="857632" extrusionOk="0">
                  <a:moveTo>
                    <a:pt x="27393" y="0"/>
                  </a:moveTo>
                  <a:lnTo>
                    <a:pt x="4518723" y="0"/>
                  </a:lnTo>
                  <a:cubicBezTo>
                    <a:pt x="4533852" y="0"/>
                    <a:pt x="4546116" y="12264"/>
                    <a:pt x="4546116" y="27393"/>
                  </a:cubicBezTo>
                  <a:lnTo>
                    <a:pt x="4546116" y="830239"/>
                  </a:lnTo>
                  <a:cubicBezTo>
                    <a:pt x="4546116" y="837504"/>
                    <a:pt x="4543230" y="844472"/>
                    <a:pt x="4538093" y="849609"/>
                  </a:cubicBezTo>
                  <a:cubicBezTo>
                    <a:pt x="4532956" y="854746"/>
                    <a:pt x="4525988" y="857632"/>
                    <a:pt x="4518723" y="857632"/>
                  </a:cubicBezTo>
                  <a:lnTo>
                    <a:pt x="27393" y="857632"/>
                  </a:lnTo>
                  <a:cubicBezTo>
                    <a:pt x="20128" y="857632"/>
                    <a:pt x="13160" y="854746"/>
                    <a:pt x="8023" y="849609"/>
                  </a:cubicBezTo>
                  <a:cubicBezTo>
                    <a:pt x="2886" y="844472"/>
                    <a:pt x="0" y="837504"/>
                    <a:pt x="0" y="830239"/>
                  </a:cubicBezTo>
                  <a:lnTo>
                    <a:pt x="0" y="27393"/>
                  </a:lnTo>
                  <a:cubicBezTo>
                    <a:pt x="0" y="20128"/>
                    <a:pt x="2886" y="13160"/>
                    <a:pt x="8023" y="8023"/>
                  </a:cubicBezTo>
                  <a:cubicBezTo>
                    <a:pt x="13160" y="2886"/>
                    <a:pt x="20128" y="0"/>
                    <a:pt x="27393" y="0"/>
                  </a:cubicBezTo>
                  <a:close/>
                </a:path>
              </a:pathLst>
            </a:custGeom>
            <a:solidFill>
              <a:srgbClr val="FFE57C"/>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p:nvPr/>
          </p:nvSpPr>
          <p:spPr>
            <a:xfrm>
              <a:off x="0" y="-38100"/>
              <a:ext cx="4546116" cy="895732"/>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5" name="Google Shape;195;p19"/>
          <p:cNvSpPr/>
          <p:nvPr/>
        </p:nvSpPr>
        <p:spPr>
          <a:xfrm>
            <a:off x="5067364" y="3725979"/>
            <a:ext cx="2259170" cy="2109500"/>
          </a:xfrm>
          <a:custGeom>
            <a:avLst/>
            <a:gdLst/>
            <a:ahLst/>
            <a:cxnLst/>
            <a:rect l="l" t="t" r="r" b="b"/>
            <a:pathLst>
              <a:path w="2259170" h="2109500" extrusionOk="0">
                <a:moveTo>
                  <a:pt x="0" y="0"/>
                </a:moveTo>
                <a:lnTo>
                  <a:pt x="2259170" y="0"/>
                </a:lnTo>
                <a:lnTo>
                  <a:pt x="2259170" y="2109500"/>
                </a:lnTo>
                <a:lnTo>
                  <a:pt x="0" y="2109500"/>
                </a:lnTo>
                <a:lnTo>
                  <a:pt x="0" y="0"/>
                </a:lnTo>
                <a:close/>
              </a:path>
            </a:pathLst>
          </a:custGeom>
          <a:blipFill rotWithShape="1">
            <a:blip r:embed="rId3">
              <a:alphaModFix/>
            </a:blip>
            <a:stretch>
              <a:fillRect/>
            </a:stretch>
          </a:blipFill>
          <a:ln>
            <a:noFill/>
          </a:ln>
        </p:spPr>
        <p:txBody>
          <a:bodyPr/>
          <a:lstStyle/>
          <a:p>
            <a:endParaRPr lang="en-IN"/>
          </a:p>
        </p:txBody>
      </p:sp>
      <p:sp>
        <p:nvSpPr>
          <p:cNvPr id="196" name="Google Shape;196;p19"/>
          <p:cNvSpPr/>
          <p:nvPr/>
        </p:nvSpPr>
        <p:spPr>
          <a:xfrm rot="10800000">
            <a:off x="5067364" y="6872524"/>
            <a:ext cx="2259170" cy="2109500"/>
          </a:xfrm>
          <a:custGeom>
            <a:avLst/>
            <a:gdLst/>
            <a:ahLst/>
            <a:cxnLst/>
            <a:rect l="l" t="t" r="r" b="b"/>
            <a:pathLst>
              <a:path w="2259170" h="2109500" extrusionOk="0">
                <a:moveTo>
                  <a:pt x="0" y="0"/>
                </a:moveTo>
                <a:lnTo>
                  <a:pt x="2259170" y="0"/>
                </a:lnTo>
                <a:lnTo>
                  <a:pt x="2259170" y="2109500"/>
                </a:lnTo>
                <a:lnTo>
                  <a:pt x="0" y="2109500"/>
                </a:lnTo>
                <a:lnTo>
                  <a:pt x="0" y="0"/>
                </a:lnTo>
                <a:close/>
              </a:path>
            </a:pathLst>
          </a:custGeom>
          <a:blipFill rotWithShape="1">
            <a:blip r:embed="rId3">
              <a:alphaModFix/>
            </a:blip>
            <a:stretch>
              <a:fillRect/>
            </a:stretch>
          </a:blipFill>
          <a:ln>
            <a:noFill/>
          </a:ln>
        </p:spPr>
        <p:txBody>
          <a:bodyPr/>
          <a:lstStyle/>
          <a:p>
            <a:endParaRPr lang="en-IN"/>
          </a:p>
        </p:txBody>
      </p:sp>
      <p:sp>
        <p:nvSpPr>
          <p:cNvPr id="197" name="Google Shape;197;p19"/>
          <p:cNvSpPr txBox="1"/>
          <p:nvPr/>
        </p:nvSpPr>
        <p:spPr>
          <a:xfrm>
            <a:off x="7988554" y="4006664"/>
            <a:ext cx="8388600" cy="1551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99" b="0" i="0" u="none" strike="noStrike" cap="none">
                <a:solidFill>
                  <a:srgbClr val="000000"/>
                </a:solidFill>
                <a:latin typeface="Titillium Web"/>
                <a:ea typeface="Titillium Web"/>
                <a:cs typeface="Titillium Web"/>
                <a:sym typeface="Titillium Web"/>
              </a:rPr>
              <a:t>With the rise of technology, many people are feeling more connected than ever. It can help us to connect with our friends and family from anywhere in the world.</a:t>
            </a:r>
            <a:endParaRPr/>
          </a:p>
        </p:txBody>
      </p:sp>
      <p:sp>
        <p:nvSpPr>
          <p:cNvPr id="198" name="Google Shape;198;p19"/>
          <p:cNvSpPr txBox="1"/>
          <p:nvPr/>
        </p:nvSpPr>
        <p:spPr>
          <a:xfrm>
            <a:off x="7988554" y="7134159"/>
            <a:ext cx="8657400" cy="1551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799" b="0" i="0" u="none" strike="noStrike" cap="none">
                <a:solidFill>
                  <a:srgbClr val="000000"/>
                </a:solidFill>
                <a:latin typeface="Titillium Web"/>
                <a:ea typeface="Titillium Web"/>
                <a:cs typeface="Titillium Web"/>
                <a:sym typeface="Titillium Web"/>
              </a:rPr>
              <a:t>On the other hand, some feel that technology pushes us further apart. It can distract us from spending quality time together and make us feel more isolated.</a:t>
            </a:r>
            <a:endParaRPr/>
          </a:p>
        </p:txBody>
      </p:sp>
      <p:sp>
        <p:nvSpPr>
          <p:cNvPr id="199" name="Google Shape;199;p19"/>
          <p:cNvSpPr txBox="1"/>
          <p:nvPr/>
        </p:nvSpPr>
        <p:spPr>
          <a:xfrm>
            <a:off x="-1760940" y="407556"/>
            <a:ext cx="13656606"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a:solidFill>
                  <a:srgbClr val="B59AED"/>
                </a:solidFill>
                <a:latin typeface="Titillium Web"/>
                <a:sym typeface="Titillium Web"/>
              </a:rPr>
              <a:t>SEGMENTATION</a:t>
            </a:r>
            <a:endParaRPr/>
          </a:p>
        </p:txBody>
      </p:sp>
      <p:pic>
        <p:nvPicPr>
          <p:cNvPr id="201" name="Google Shape;201;p19"/>
          <p:cNvPicPr preferRelativeResize="0"/>
          <p:nvPr/>
        </p:nvPicPr>
        <p:blipFill>
          <a:blip r:embed="rId4">
            <a:alphaModFix/>
          </a:blip>
          <a:stretch>
            <a:fillRect/>
          </a:stretch>
        </p:blipFill>
        <p:spPr>
          <a:xfrm>
            <a:off x="343687" y="2058329"/>
            <a:ext cx="3016733" cy="8401163"/>
          </a:xfrm>
          <a:prstGeom prst="rect">
            <a:avLst/>
          </a:prstGeom>
          <a:noFill/>
          <a:ln>
            <a:noFill/>
          </a:ln>
        </p:spPr>
      </p:pic>
      <p:sp>
        <p:nvSpPr>
          <p:cNvPr id="2" name="Content Placeholder 2">
            <a:extLst>
              <a:ext uri="{FF2B5EF4-FFF2-40B4-BE49-F238E27FC236}">
                <a16:creationId xmlns:a16="http://schemas.microsoft.com/office/drawing/2014/main" id="{C9F78DA9-03A1-3B1D-AED2-B3E13067AA5B}"/>
              </a:ext>
            </a:extLst>
          </p:cNvPr>
          <p:cNvSpPr txBox="1">
            <a:spLocks/>
          </p:cNvSpPr>
          <p:nvPr/>
        </p:nvSpPr>
        <p:spPr>
          <a:xfrm>
            <a:off x="3122355" y="1790634"/>
            <a:ext cx="13870068" cy="127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a:t>The basic idea of segmentation is dividing the image into target and background</a:t>
            </a:r>
          </a:p>
          <a:p>
            <a:r>
              <a:rPr lang="en-IN" sz="2400"/>
              <a:t>All possible targets will be identified using object detection mechanism and all things except the target will be considered as background.</a:t>
            </a:r>
          </a:p>
          <a:p>
            <a:endParaRPr lang="en-IN"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353"/>
        <p:cNvGrpSpPr/>
        <p:nvPr/>
      </p:nvGrpSpPr>
      <p:grpSpPr>
        <a:xfrm>
          <a:off x="0" y="0"/>
          <a:ext cx="0" cy="0"/>
          <a:chOff x="0" y="0"/>
          <a:chExt cx="0" cy="0"/>
        </a:xfrm>
      </p:grpSpPr>
      <p:grpSp>
        <p:nvGrpSpPr>
          <p:cNvPr id="354" name="Google Shape;354;p27"/>
          <p:cNvGrpSpPr/>
          <p:nvPr/>
        </p:nvGrpSpPr>
        <p:grpSpPr>
          <a:xfrm>
            <a:off x="416240" y="271579"/>
            <a:ext cx="17455521" cy="9599182"/>
            <a:chOff x="0" y="-38100"/>
            <a:chExt cx="4597339" cy="2528180"/>
          </a:xfrm>
        </p:grpSpPr>
        <p:sp>
          <p:nvSpPr>
            <p:cNvPr id="355" name="Google Shape;355;p27"/>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356" name="Google Shape;356;p27"/>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7" name="Google Shape;357;p27"/>
          <p:cNvSpPr txBox="1"/>
          <p:nvPr/>
        </p:nvSpPr>
        <p:spPr>
          <a:xfrm>
            <a:off x="1028700" y="722107"/>
            <a:ext cx="16230600" cy="1551900"/>
          </a:xfrm>
          <a:prstGeom prst="rect">
            <a:avLst/>
          </a:prstGeom>
          <a:noFill/>
          <a:ln>
            <a:noFill/>
          </a:ln>
        </p:spPr>
        <p:txBody>
          <a:bodyPr spcFirstLastPara="1" wrap="square" lIns="0" tIns="0" rIns="0" bIns="0" anchor="t" anchorCtr="0">
            <a:spAutoFit/>
          </a:bodyPr>
          <a:lstStyle/>
          <a:p>
            <a:pPr marL="0" marR="0" lvl="0" indent="0" algn="ctr" rtl="0">
              <a:lnSpc>
                <a:spcPct val="119996"/>
              </a:lnSpc>
              <a:spcBef>
                <a:spcPts val="0"/>
              </a:spcBef>
              <a:spcAft>
                <a:spcPts val="0"/>
              </a:spcAft>
              <a:buNone/>
            </a:pPr>
            <a:r>
              <a:rPr lang="en-US" sz="10082" b="1" i="0" u="none" strike="noStrike" cap="none">
                <a:solidFill>
                  <a:srgbClr val="F2BB29"/>
                </a:solidFill>
                <a:latin typeface="Titillium Web"/>
                <a:ea typeface="Titillium Web"/>
                <a:cs typeface="Titillium Web"/>
                <a:sym typeface="Titillium Web"/>
              </a:rPr>
              <a:t>PUTTING IT ALL TOGETHER</a:t>
            </a:r>
            <a:endParaRPr/>
          </a:p>
        </p:txBody>
      </p:sp>
      <p:grpSp>
        <p:nvGrpSpPr>
          <p:cNvPr id="358" name="Google Shape;358;p27"/>
          <p:cNvGrpSpPr/>
          <p:nvPr/>
        </p:nvGrpSpPr>
        <p:grpSpPr>
          <a:xfrm>
            <a:off x="5014002" y="2784205"/>
            <a:ext cx="8259999" cy="1206166"/>
            <a:chOff x="0" y="-38100"/>
            <a:chExt cx="2497281" cy="364665"/>
          </a:xfrm>
        </p:grpSpPr>
        <p:sp>
          <p:nvSpPr>
            <p:cNvPr id="359" name="Google Shape;359;p27"/>
            <p:cNvSpPr/>
            <p:nvPr/>
          </p:nvSpPr>
          <p:spPr>
            <a:xfrm>
              <a:off x="0" y="0"/>
              <a:ext cx="2497281" cy="326565"/>
            </a:xfrm>
            <a:custGeom>
              <a:avLst/>
              <a:gdLst/>
              <a:ahLst/>
              <a:cxnLst/>
              <a:rect l="l" t="t" r="r" b="b"/>
              <a:pathLst>
                <a:path w="2497281" h="326565" extrusionOk="0">
                  <a:moveTo>
                    <a:pt x="22495" y="0"/>
                  </a:moveTo>
                  <a:lnTo>
                    <a:pt x="2474786" y="0"/>
                  </a:lnTo>
                  <a:cubicBezTo>
                    <a:pt x="2480752" y="0"/>
                    <a:pt x="2486473" y="2370"/>
                    <a:pt x="2490692" y="6589"/>
                  </a:cubicBezTo>
                  <a:cubicBezTo>
                    <a:pt x="2494911" y="10807"/>
                    <a:pt x="2497281" y="16529"/>
                    <a:pt x="2497281" y="22495"/>
                  </a:cubicBezTo>
                  <a:lnTo>
                    <a:pt x="2497281" y="304070"/>
                  </a:lnTo>
                  <a:cubicBezTo>
                    <a:pt x="2497281" y="316494"/>
                    <a:pt x="2487209" y="326565"/>
                    <a:pt x="2474786" y="326565"/>
                  </a:cubicBezTo>
                  <a:lnTo>
                    <a:pt x="22495" y="326565"/>
                  </a:lnTo>
                  <a:cubicBezTo>
                    <a:pt x="16529" y="326565"/>
                    <a:pt x="10807" y="324195"/>
                    <a:pt x="6589" y="319977"/>
                  </a:cubicBezTo>
                  <a:cubicBezTo>
                    <a:pt x="2370" y="315758"/>
                    <a:pt x="0" y="310036"/>
                    <a:pt x="0" y="304070"/>
                  </a:cubicBezTo>
                  <a:lnTo>
                    <a:pt x="0" y="22495"/>
                  </a:lnTo>
                  <a:cubicBezTo>
                    <a:pt x="0" y="10071"/>
                    <a:pt x="10071" y="0"/>
                    <a:pt x="22495"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txBox="1"/>
            <p:nvPr/>
          </p:nvSpPr>
          <p:spPr>
            <a:xfrm>
              <a:off x="0" y="-38100"/>
              <a:ext cx="2497280" cy="364665"/>
            </a:xfrm>
            <a:prstGeom prst="rect">
              <a:avLst/>
            </a:prstGeom>
            <a:noFill/>
            <a:ln>
              <a:noFill/>
            </a:ln>
          </p:spPr>
          <p:txBody>
            <a:bodyPr spcFirstLastPara="1" wrap="square" lIns="47500" tIns="47500" rIns="47500" bIns="475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1" name="Google Shape;361;p27"/>
          <p:cNvSpPr txBox="1"/>
          <p:nvPr/>
        </p:nvSpPr>
        <p:spPr>
          <a:xfrm>
            <a:off x="5551686" y="3364927"/>
            <a:ext cx="7184700" cy="4002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600" b="0" i="0" u="none" strike="noStrike" cap="none">
                <a:solidFill>
                  <a:srgbClr val="000000"/>
                </a:solidFill>
                <a:latin typeface="Titillium Web"/>
                <a:ea typeface="Titillium Web"/>
                <a:cs typeface="Titillium Web"/>
                <a:sym typeface="Titillium Web"/>
              </a:rPr>
              <a:t>Technology pushes us further apart.</a:t>
            </a:r>
            <a:endParaRPr/>
          </a:p>
        </p:txBody>
      </p:sp>
      <p:grpSp>
        <p:nvGrpSpPr>
          <p:cNvPr id="362" name="Google Shape;362;p27"/>
          <p:cNvGrpSpPr/>
          <p:nvPr/>
        </p:nvGrpSpPr>
        <p:grpSpPr>
          <a:xfrm>
            <a:off x="7506986" y="2524778"/>
            <a:ext cx="3274028" cy="725679"/>
            <a:chOff x="0" y="-38100"/>
            <a:chExt cx="1656747" cy="367214"/>
          </a:xfrm>
        </p:grpSpPr>
        <p:sp>
          <p:nvSpPr>
            <p:cNvPr id="363" name="Google Shape;363;p27"/>
            <p:cNvSpPr/>
            <p:nvPr/>
          </p:nvSpPr>
          <p:spPr>
            <a:xfrm>
              <a:off x="0" y="0"/>
              <a:ext cx="1656747" cy="329114"/>
            </a:xfrm>
            <a:custGeom>
              <a:avLst/>
              <a:gdLst/>
              <a:ahLst/>
              <a:cxnLst/>
              <a:rect l="l" t="t" r="r" b="b"/>
              <a:pathLst>
                <a:path w="1656747" h="329114" extrusionOk="0">
                  <a:moveTo>
                    <a:pt x="120597" y="0"/>
                  </a:moveTo>
                  <a:lnTo>
                    <a:pt x="1536150" y="0"/>
                  </a:lnTo>
                  <a:cubicBezTo>
                    <a:pt x="1568134" y="0"/>
                    <a:pt x="1598808" y="12706"/>
                    <a:pt x="1621425" y="35322"/>
                  </a:cubicBezTo>
                  <a:cubicBezTo>
                    <a:pt x="1644041" y="57938"/>
                    <a:pt x="1656747" y="88613"/>
                    <a:pt x="1656747" y="120597"/>
                  </a:cubicBezTo>
                  <a:lnTo>
                    <a:pt x="1656747" y="208517"/>
                  </a:lnTo>
                  <a:cubicBezTo>
                    <a:pt x="1656747" y="240501"/>
                    <a:pt x="1644041" y="271175"/>
                    <a:pt x="1621425" y="293792"/>
                  </a:cubicBezTo>
                  <a:cubicBezTo>
                    <a:pt x="1598808" y="316408"/>
                    <a:pt x="1568134" y="329114"/>
                    <a:pt x="1536150" y="329114"/>
                  </a:cubicBezTo>
                  <a:lnTo>
                    <a:pt x="120597" y="329114"/>
                  </a:lnTo>
                  <a:cubicBezTo>
                    <a:pt x="88613" y="329114"/>
                    <a:pt x="57938" y="316408"/>
                    <a:pt x="35322" y="293792"/>
                  </a:cubicBezTo>
                  <a:cubicBezTo>
                    <a:pt x="12706" y="271175"/>
                    <a:pt x="0" y="240501"/>
                    <a:pt x="0" y="208517"/>
                  </a:cubicBezTo>
                  <a:lnTo>
                    <a:pt x="0" y="120597"/>
                  </a:lnTo>
                  <a:cubicBezTo>
                    <a:pt x="0" y="88613"/>
                    <a:pt x="12706" y="57938"/>
                    <a:pt x="35322" y="35322"/>
                  </a:cubicBezTo>
                  <a:cubicBezTo>
                    <a:pt x="57938" y="12706"/>
                    <a:pt x="88613" y="0"/>
                    <a:pt x="120597" y="0"/>
                  </a:cubicBezTo>
                  <a:close/>
                </a:path>
              </a:pathLst>
            </a:custGeom>
            <a:solidFill>
              <a:srgbClr val="4E86E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txBox="1"/>
            <p:nvPr/>
          </p:nvSpPr>
          <p:spPr>
            <a:xfrm>
              <a:off x="0" y="-38100"/>
              <a:ext cx="1656747"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5" name="Google Shape;365;p27"/>
          <p:cNvSpPr txBox="1"/>
          <p:nvPr/>
        </p:nvSpPr>
        <p:spPr>
          <a:xfrm>
            <a:off x="8023080" y="2656024"/>
            <a:ext cx="2241840" cy="48133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Answer</a:t>
            </a:r>
            <a:endParaRPr/>
          </a:p>
        </p:txBody>
      </p:sp>
      <p:grpSp>
        <p:nvGrpSpPr>
          <p:cNvPr id="366" name="Google Shape;366;p27"/>
          <p:cNvGrpSpPr/>
          <p:nvPr/>
        </p:nvGrpSpPr>
        <p:grpSpPr>
          <a:xfrm>
            <a:off x="1028700" y="7461310"/>
            <a:ext cx="16230600" cy="1940149"/>
            <a:chOff x="0" y="-38100"/>
            <a:chExt cx="4907068" cy="586573"/>
          </a:xfrm>
        </p:grpSpPr>
        <p:sp>
          <p:nvSpPr>
            <p:cNvPr id="367" name="Google Shape;367;p27"/>
            <p:cNvSpPr/>
            <p:nvPr/>
          </p:nvSpPr>
          <p:spPr>
            <a:xfrm>
              <a:off x="0" y="0"/>
              <a:ext cx="4907068" cy="548473"/>
            </a:xfrm>
            <a:custGeom>
              <a:avLst/>
              <a:gdLst/>
              <a:ahLst/>
              <a:cxnLst/>
              <a:rect l="l" t="t" r="r" b="b"/>
              <a:pathLst>
                <a:path w="4907068" h="548473" extrusionOk="0">
                  <a:moveTo>
                    <a:pt x="11448" y="0"/>
                  </a:moveTo>
                  <a:lnTo>
                    <a:pt x="4895620" y="0"/>
                  </a:lnTo>
                  <a:cubicBezTo>
                    <a:pt x="4901943" y="0"/>
                    <a:pt x="4907068" y="5125"/>
                    <a:pt x="4907068" y="11448"/>
                  </a:cubicBezTo>
                  <a:lnTo>
                    <a:pt x="4907068" y="537026"/>
                  </a:lnTo>
                  <a:cubicBezTo>
                    <a:pt x="4907068" y="543348"/>
                    <a:pt x="4901943" y="548473"/>
                    <a:pt x="4895620" y="548473"/>
                  </a:cubicBezTo>
                  <a:lnTo>
                    <a:pt x="11448" y="548473"/>
                  </a:lnTo>
                  <a:cubicBezTo>
                    <a:pt x="8412" y="548473"/>
                    <a:pt x="5500" y="547267"/>
                    <a:pt x="3353" y="545120"/>
                  </a:cubicBezTo>
                  <a:cubicBezTo>
                    <a:pt x="1206" y="542974"/>
                    <a:pt x="0" y="540062"/>
                    <a:pt x="0" y="537026"/>
                  </a:cubicBezTo>
                  <a:lnTo>
                    <a:pt x="0" y="11448"/>
                  </a:lnTo>
                  <a:cubicBezTo>
                    <a:pt x="0" y="8412"/>
                    <a:pt x="1206" y="5500"/>
                    <a:pt x="3353" y="3353"/>
                  </a:cubicBezTo>
                  <a:cubicBezTo>
                    <a:pt x="5500" y="1206"/>
                    <a:pt x="8412" y="0"/>
                    <a:pt x="11448"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txBox="1"/>
            <p:nvPr/>
          </p:nvSpPr>
          <p:spPr>
            <a:xfrm>
              <a:off x="0" y="-38100"/>
              <a:ext cx="4907068" cy="586573"/>
            </a:xfrm>
            <a:prstGeom prst="rect">
              <a:avLst/>
            </a:prstGeom>
            <a:noFill/>
            <a:ln>
              <a:noFill/>
            </a:ln>
          </p:spPr>
          <p:txBody>
            <a:bodyPr spcFirstLastPara="1" wrap="square" lIns="47500" tIns="47500" rIns="47500" bIns="475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9" name="Google Shape;369;p27"/>
          <p:cNvSpPr txBox="1"/>
          <p:nvPr/>
        </p:nvSpPr>
        <p:spPr>
          <a:xfrm>
            <a:off x="2364523" y="8173014"/>
            <a:ext cx="13559100" cy="8403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600" b="1" i="0" u="none" strike="noStrike" cap="none">
                <a:solidFill>
                  <a:srgbClr val="4E86E1"/>
                </a:solidFill>
                <a:latin typeface="Titillium Web"/>
                <a:ea typeface="Titillium Web"/>
                <a:cs typeface="Titillium Web"/>
                <a:sym typeface="Titillium Web"/>
              </a:rPr>
              <a:t>Technology pushes us further apart</a:t>
            </a:r>
            <a:r>
              <a:rPr lang="en-US" sz="2600" b="0" i="0" u="none" strike="noStrike" cap="none">
                <a:solidFill>
                  <a:srgbClr val="5B5B5B"/>
                </a:solidFill>
                <a:latin typeface="Titillium Web"/>
                <a:ea typeface="Titillium Web"/>
                <a:cs typeface="Titillium Web"/>
                <a:sym typeface="Titillium Web"/>
              </a:rPr>
              <a:t> as </a:t>
            </a:r>
            <a:r>
              <a:rPr lang="en-US" sz="2600" b="1" i="0" u="none" strike="noStrike" cap="none">
                <a:solidFill>
                  <a:srgbClr val="E397C1"/>
                </a:solidFill>
                <a:latin typeface="Titillium Web"/>
                <a:ea typeface="Titillium Web"/>
                <a:cs typeface="Titillium Web"/>
                <a:sym typeface="Titillium Web"/>
              </a:rPr>
              <a:t>it keeps us from spending quality time with loved ones</a:t>
            </a:r>
            <a:r>
              <a:rPr lang="en-US" sz="2600" b="0" i="0" u="none" strike="noStrike" cap="none">
                <a:solidFill>
                  <a:srgbClr val="5B5B5B"/>
                </a:solidFill>
                <a:latin typeface="Titillium Web"/>
                <a:ea typeface="Titillium Web"/>
                <a:cs typeface="Titillium Web"/>
                <a:sym typeface="Titillium Web"/>
              </a:rPr>
              <a:t>, </a:t>
            </a:r>
            <a:r>
              <a:rPr lang="en-US" sz="2600" b="1" i="0" u="none" strike="noStrike" cap="none">
                <a:solidFill>
                  <a:srgbClr val="65B79D"/>
                </a:solidFill>
                <a:latin typeface="Titillium Web"/>
                <a:ea typeface="Titillium Web"/>
                <a:cs typeface="Titillium Web"/>
                <a:sym typeface="Titillium Web"/>
              </a:rPr>
              <a:t>it can make us feel insecure or unhappy</a:t>
            </a:r>
            <a:r>
              <a:rPr lang="en-US" sz="2600" b="0" i="0" u="none" strike="noStrike" cap="none">
                <a:solidFill>
                  <a:srgbClr val="5B5B5B"/>
                </a:solidFill>
                <a:latin typeface="Titillium Web"/>
                <a:ea typeface="Titillium Web"/>
                <a:cs typeface="Titillium Web"/>
                <a:sym typeface="Titillium Web"/>
              </a:rPr>
              <a:t>, and </a:t>
            </a:r>
            <a:r>
              <a:rPr lang="en-US" sz="2600" b="1" i="0" u="none" strike="noStrike" cap="none">
                <a:solidFill>
                  <a:srgbClr val="F5C35D"/>
                </a:solidFill>
                <a:latin typeface="Titillium Web"/>
                <a:ea typeface="Titillium Web"/>
                <a:cs typeface="Titillium Web"/>
                <a:sym typeface="Titillium Web"/>
              </a:rPr>
              <a:t>it can make us less active and more unhealthy</a:t>
            </a:r>
            <a:r>
              <a:rPr lang="en-US" sz="2600" b="0" i="0" u="none" strike="noStrike" cap="none">
                <a:solidFill>
                  <a:srgbClr val="5B5B5B"/>
                </a:solidFill>
                <a:latin typeface="Titillium Web"/>
                <a:ea typeface="Titillium Web"/>
                <a:cs typeface="Titillium Web"/>
                <a:sym typeface="Titillium Web"/>
              </a:rPr>
              <a:t>.</a:t>
            </a:r>
            <a:endParaRPr/>
          </a:p>
        </p:txBody>
      </p:sp>
      <p:grpSp>
        <p:nvGrpSpPr>
          <p:cNvPr id="370" name="Google Shape;370;p27"/>
          <p:cNvGrpSpPr/>
          <p:nvPr/>
        </p:nvGrpSpPr>
        <p:grpSpPr>
          <a:xfrm>
            <a:off x="6729045" y="7201410"/>
            <a:ext cx="4829910" cy="725679"/>
            <a:chOff x="0" y="-100390"/>
            <a:chExt cx="6439880" cy="967573"/>
          </a:xfrm>
        </p:grpSpPr>
        <p:grpSp>
          <p:nvGrpSpPr>
            <p:cNvPr id="371" name="Google Shape;371;p27"/>
            <p:cNvGrpSpPr/>
            <p:nvPr/>
          </p:nvGrpSpPr>
          <p:grpSpPr>
            <a:xfrm>
              <a:off x="0" y="-100390"/>
              <a:ext cx="6439880" cy="967573"/>
              <a:chOff x="0" y="-38100"/>
              <a:chExt cx="2444065" cy="367214"/>
            </a:xfrm>
          </p:grpSpPr>
          <p:sp>
            <p:nvSpPr>
              <p:cNvPr id="372" name="Google Shape;372;p27"/>
              <p:cNvSpPr/>
              <p:nvPr/>
            </p:nvSpPr>
            <p:spPr>
              <a:xfrm>
                <a:off x="0" y="0"/>
                <a:ext cx="2444065" cy="329114"/>
              </a:xfrm>
              <a:custGeom>
                <a:avLst/>
                <a:gdLst/>
                <a:ahLst/>
                <a:cxnLst/>
                <a:rect l="l" t="t" r="r" b="b"/>
                <a:pathLst>
                  <a:path w="2444065" h="329114" extrusionOk="0">
                    <a:moveTo>
                      <a:pt x="81749" y="0"/>
                    </a:moveTo>
                    <a:lnTo>
                      <a:pt x="2362317" y="0"/>
                    </a:lnTo>
                    <a:cubicBezTo>
                      <a:pt x="2383998" y="0"/>
                      <a:pt x="2404791" y="8613"/>
                      <a:pt x="2420122" y="23944"/>
                    </a:cubicBezTo>
                    <a:cubicBezTo>
                      <a:pt x="2435453" y="39274"/>
                      <a:pt x="2444065" y="60067"/>
                      <a:pt x="2444065" y="81749"/>
                    </a:cubicBezTo>
                    <a:lnTo>
                      <a:pt x="2444065" y="247365"/>
                    </a:lnTo>
                    <a:cubicBezTo>
                      <a:pt x="2444065" y="269046"/>
                      <a:pt x="2435453" y="289839"/>
                      <a:pt x="2420122" y="305170"/>
                    </a:cubicBezTo>
                    <a:cubicBezTo>
                      <a:pt x="2404791" y="320501"/>
                      <a:pt x="2383998" y="329114"/>
                      <a:pt x="2362317" y="329114"/>
                    </a:cubicBezTo>
                    <a:lnTo>
                      <a:pt x="81749" y="329114"/>
                    </a:lnTo>
                    <a:cubicBezTo>
                      <a:pt x="36600" y="329114"/>
                      <a:pt x="0" y="292514"/>
                      <a:pt x="0" y="247365"/>
                    </a:cubicBezTo>
                    <a:lnTo>
                      <a:pt x="0" y="81749"/>
                    </a:lnTo>
                    <a:cubicBezTo>
                      <a:pt x="0" y="36600"/>
                      <a:pt x="36600" y="0"/>
                      <a:pt x="81749"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txBox="1"/>
              <p:nvPr/>
            </p:nvSpPr>
            <p:spPr>
              <a:xfrm>
                <a:off x="0" y="-38100"/>
                <a:ext cx="2444065"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p27"/>
            <p:cNvSpPr txBox="1"/>
            <p:nvPr/>
          </p:nvSpPr>
          <p:spPr>
            <a:xfrm>
              <a:off x="625225" y="93655"/>
              <a:ext cx="5189430"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Thesis Statement</a:t>
              </a:r>
              <a:r>
                <a:rPr lang="en-US" sz="2799" b="0" i="0" u="none" strike="noStrike" cap="none">
                  <a:solidFill>
                    <a:srgbClr val="000000"/>
                  </a:solidFill>
                  <a:latin typeface="Titillium Web"/>
                  <a:ea typeface="Titillium Web"/>
                  <a:cs typeface="Titillium Web"/>
                  <a:sym typeface="Titillium Web"/>
                </a:rPr>
                <a:t> </a:t>
              </a:r>
              <a:endParaRPr/>
            </a:p>
          </p:txBody>
        </p:sp>
      </p:grpSp>
      <p:grpSp>
        <p:nvGrpSpPr>
          <p:cNvPr id="375" name="Google Shape;375;p27"/>
          <p:cNvGrpSpPr/>
          <p:nvPr/>
        </p:nvGrpSpPr>
        <p:grpSpPr>
          <a:xfrm>
            <a:off x="12125803" y="4648696"/>
            <a:ext cx="5133497" cy="1744147"/>
            <a:chOff x="0" y="-38100"/>
            <a:chExt cx="2597689" cy="882586"/>
          </a:xfrm>
        </p:grpSpPr>
        <p:sp>
          <p:nvSpPr>
            <p:cNvPr id="376" name="Google Shape;376;p27"/>
            <p:cNvSpPr/>
            <p:nvPr/>
          </p:nvSpPr>
          <p:spPr>
            <a:xfrm>
              <a:off x="0" y="0"/>
              <a:ext cx="2597689" cy="844486"/>
            </a:xfrm>
            <a:custGeom>
              <a:avLst/>
              <a:gdLst/>
              <a:ahLst/>
              <a:cxnLst/>
              <a:rect l="l" t="t" r="r" b="b"/>
              <a:pathLst>
                <a:path w="2597689" h="844486" extrusionOk="0">
                  <a:moveTo>
                    <a:pt x="36195" y="0"/>
                  </a:moveTo>
                  <a:lnTo>
                    <a:pt x="2561494" y="0"/>
                  </a:lnTo>
                  <a:cubicBezTo>
                    <a:pt x="2571093" y="0"/>
                    <a:pt x="2580300" y="3813"/>
                    <a:pt x="2587087" y="10601"/>
                  </a:cubicBezTo>
                  <a:cubicBezTo>
                    <a:pt x="2593875" y="17389"/>
                    <a:pt x="2597689" y="26595"/>
                    <a:pt x="2597689" y="36195"/>
                  </a:cubicBezTo>
                  <a:lnTo>
                    <a:pt x="2597689" y="808291"/>
                  </a:lnTo>
                  <a:cubicBezTo>
                    <a:pt x="2597689" y="817890"/>
                    <a:pt x="2593875" y="827097"/>
                    <a:pt x="2587087" y="833884"/>
                  </a:cubicBezTo>
                  <a:cubicBezTo>
                    <a:pt x="2580300" y="840672"/>
                    <a:pt x="2571093" y="844486"/>
                    <a:pt x="2561494" y="844486"/>
                  </a:cubicBezTo>
                  <a:lnTo>
                    <a:pt x="36195" y="844486"/>
                  </a:lnTo>
                  <a:cubicBezTo>
                    <a:pt x="26595" y="844486"/>
                    <a:pt x="17389" y="840672"/>
                    <a:pt x="10601" y="833884"/>
                  </a:cubicBezTo>
                  <a:cubicBezTo>
                    <a:pt x="3813" y="827097"/>
                    <a:pt x="0" y="817890"/>
                    <a:pt x="0" y="808291"/>
                  </a:cubicBezTo>
                  <a:lnTo>
                    <a:pt x="0" y="36195"/>
                  </a:lnTo>
                  <a:cubicBezTo>
                    <a:pt x="0" y="26595"/>
                    <a:pt x="3813" y="17389"/>
                    <a:pt x="10601" y="10601"/>
                  </a:cubicBezTo>
                  <a:cubicBezTo>
                    <a:pt x="17389" y="3813"/>
                    <a:pt x="26595" y="0"/>
                    <a:pt x="36195"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txBox="1"/>
            <p:nvPr/>
          </p:nvSpPr>
          <p:spPr>
            <a:xfrm>
              <a:off x="0" y="-38100"/>
              <a:ext cx="2597689" cy="882586"/>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8" name="Google Shape;378;p27"/>
          <p:cNvSpPr txBox="1"/>
          <p:nvPr/>
        </p:nvSpPr>
        <p:spPr>
          <a:xfrm>
            <a:off x="12473195" y="5245518"/>
            <a:ext cx="4438800" cy="8403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600" b="0" i="0" u="none" strike="noStrike" cap="none">
                <a:solidFill>
                  <a:srgbClr val="000000"/>
                </a:solidFill>
                <a:latin typeface="Titillium Web"/>
                <a:ea typeface="Titillium Web"/>
                <a:cs typeface="Titillium Web"/>
                <a:sym typeface="Titillium Web"/>
              </a:rPr>
              <a:t>Too much technology makes us less active and more unhealthy.</a:t>
            </a:r>
            <a:endParaRPr/>
          </a:p>
        </p:txBody>
      </p:sp>
      <p:grpSp>
        <p:nvGrpSpPr>
          <p:cNvPr id="379" name="Google Shape;379;p27"/>
          <p:cNvGrpSpPr/>
          <p:nvPr/>
        </p:nvGrpSpPr>
        <p:grpSpPr>
          <a:xfrm>
            <a:off x="13055538" y="4338068"/>
            <a:ext cx="3274028" cy="725679"/>
            <a:chOff x="0" y="-38100"/>
            <a:chExt cx="1656747" cy="367214"/>
          </a:xfrm>
        </p:grpSpPr>
        <p:sp>
          <p:nvSpPr>
            <p:cNvPr id="380" name="Google Shape;380;p27"/>
            <p:cNvSpPr/>
            <p:nvPr/>
          </p:nvSpPr>
          <p:spPr>
            <a:xfrm>
              <a:off x="0" y="0"/>
              <a:ext cx="1656747" cy="329114"/>
            </a:xfrm>
            <a:custGeom>
              <a:avLst/>
              <a:gdLst/>
              <a:ahLst/>
              <a:cxnLst/>
              <a:rect l="l" t="t" r="r" b="b"/>
              <a:pathLst>
                <a:path w="1656747" h="329114" extrusionOk="0">
                  <a:moveTo>
                    <a:pt x="120597" y="0"/>
                  </a:moveTo>
                  <a:lnTo>
                    <a:pt x="1536150" y="0"/>
                  </a:lnTo>
                  <a:cubicBezTo>
                    <a:pt x="1568134" y="0"/>
                    <a:pt x="1598808" y="12706"/>
                    <a:pt x="1621425" y="35322"/>
                  </a:cubicBezTo>
                  <a:cubicBezTo>
                    <a:pt x="1644041" y="57938"/>
                    <a:pt x="1656747" y="88613"/>
                    <a:pt x="1656747" y="120597"/>
                  </a:cubicBezTo>
                  <a:lnTo>
                    <a:pt x="1656747" y="208517"/>
                  </a:lnTo>
                  <a:cubicBezTo>
                    <a:pt x="1656747" y="240501"/>
                    <a:pt x="1644041" y="271175"/>
                    <a:pt x="1621425" y="293792"/>
                  </a:cubicBezTo>
                  <a:cubicBezTo>
                    <a:pt x="1598808" y="316408"/>
                    <a:pt x="1568134" y="329114"/>
                    <a:pt x="1536150" y="329114"/>
                  </a:cubicBezTo>
                  <a:lnTo>
                    <a:pt x="120597" y="329114"/>
                  </a:lnTo>
                  <a:cubicBezTo>
                    <a:pt x="88613" y="329114"/>
                    <a:pt x="57938" y="316408"/>
                    <a:pt x="35322" y="293792"/>
                  </a:cubicBezTo>
                  <a:cubicBezTo>
                    <a:pt x="12706" y="271175"/>
                    <a:pt x="0" y="240501"/>
                    <a:pt x="0" y="208517"/>
                  </a:cubicBezTo>
                  <a:lnTo>
                    <a:pt x="0" y="120597"/>
                  </a:lnTo>
                  <a:cubicBezTo>
                    <a:pt x="0" y="88613"/>
                    <a:pt x="12706" y="57938"/>
                    <a:pt x="35322" y="35322"/>
                  </a:cubicBezTo>
                  <a:cubicBezTo>
                    <a:pt x="57938" y="12706"/>
                    <a:pt x="88613" y="0"/>
                    <a:pt x="120597" y="0"/>
                  </a:cubicBezTo>
                  <a:close/>
                </a:path>
              </a:pathLst>
            </a:custGeom>
            <a:solidFill>
              <a:srgbClr val="F5C35D"/>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txBox="1"/>
            <p:nvPr/>
          </p:nvSpPr>
          <p:spPr>
            <a:xfrm>
              <a:off x="0" y="-38100"/>
              <a:ext cx="1656747"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2" name="Google Shape;382;p27"/>
          <p:cNvSpPr txBox="1"/>
          <p:nvPr/>
        </p:nvSpPr>
        <p:spPr>
          <a:xfrm>
            <a:off x="13571632" y="4469314"/>
            <a:ext cx="2241840" cy="48133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Reason 3</a:t>
            </a:r>
            <a:endParaRPr/>
          </a:p>
        </p:txBody>
      </p:sp>
      <p:grpSp>
        <p:nvGrpSpPr>
          <p:cNvPr id="383" name="Google Shape;383;p27"/>
          <p:cNvGrpSpPr/>
          <p:nvPr/>
        </p:nvGrpSpPr>
        <p:grpSpPr>
          <a:xfrm>
            <a:off x="6577251" y="4648696"/>
            <a:ext cx="5133497" cy="2201347"/>
            <a:chOff x="0" y="-38100"/>
            <a:chExt cx="2597689" cy="1113941"/>
          </a:xfrm>
        </p:grpSpPr>
        <p:sp>
          <p:nvSpPr>
            <p:cNvPr id="384" name="Google Shape;384;p27"/>
            <p:cNvSpPr/>
            <p:nvPr/>
          </p:nvSpPr>
          <p:spPr>
            <a:xfrm>
              <a:off x="0" y="0"/>
              <a:ext cx="2597689" cy="1075841"/>
            </a:xfrm>
            <a:custGeom>
              <a:avLst/>
              <a:gdLst/>
              <a:ahLst/>
              <a:cxnLst/>
              <a:rect l="l" t="t" r="r" b="b"/>
              <a:pathLst>
                <a:path w="2597689" h="1075841" extrusionOk="0">
                  <a:moveTo>
                    <a:pt x="36195" y="0"/>
                  </a:moveTo>
                  <a:lnTo>
                    <a:pt x="2561494" y="0"/>
                  </a:lnTo>
                  <a:cubicBezTo>
                    <a:pt x="2571093" y="0"/>
                    <a:pt x="2580300" y="3813"/>
                    <a:pt x="2587087" y="10601"/>
                  </a:cubicBezTo>
                  <a:cubicBezTo>
                    <a:pt x="2593875" y="17389"/>
                    <a:pt x="2597689" y="26595"/>
                    <a:pt x="2597689" y="36195"/>
                  </a:cubicBezTo>
                  <a:lnTo>
                    <a:pt x="2597689" y="1039646"/>
                  </a:lnTo>
                  <a:cubicBezTo>
                    <a:pt x="2597689" y="1049246"/>
                    <a:pt x="2593875" y="1058452"/>
                    <a:pt x="2587087" y="1065240"/>
                  </a:cubicBezTo>
                  <a:cubicBezTo>
                    <a:pt x="2580300" y="1072028"/>
                    <a:pt x="2571093" y="1075841"/>
                    <a:pt x="2561494" y="1075841"/>
                  </a:cubicBezTo>
                  <a:lnTo>
                    <a:pt x="36195" y="1075841"/>
                  </a:lnTo>
                  <a:cubicBezTo>
                    <a:pt x="26595" y="1075841"/>
                    <a:pt x="17389" y="1072028"/>
                    <a:pt x="10601" y="1065240"/>
                  </a:cubicBezTo>
                  <a:cubicBezTo>
                    <a:pt x="3813" y="1058452"/>
                    <a:pt x="0" y="1049246"/>
                    <a:pt x="0" y="1039646"/>
                  </a:cubicBezTo>
                  <a:lnTo>
                    <a:pt x="0" y="36195"/>
                  </a:lnTo>
                  <a:cubicBezTo>
                    <a:pt x="0" y="26595"/>
                    <a:pt x="3813" y="17389"/>
                    <a:pt x="10601" y="10601"/>
                  </a:cubicBezTo>
                  <a:cubicBezTo>
                    <a:pt x="17389" y="3813"/>
                    <a:pt x="26595" y="0"/>
                    <a:pt x="36195"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txBox="1"/>
            <p:nvPr/>
          </p:nvSpPr>
          <p:spPr>
            <a:xfrm>
              <a:off x="0" y="-38100"/>
              <a:ext cx="2597689" cy="1113941"/>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6" name="Google Shape;386;p27"/>
          <p:cNvSpPr txBox="1"/>
          <p:nvPr/>
        </p:nvSpPr>
        <p:spPr>
          <a:xfrm>
            <a:off x="6924643" y="5245518"/>
            <a:ext cx="4438800" cy="12807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600" b="0" i="0" u="none" strike="noStrike" cap="none">
                <a:solidFill>
                  <a:srgbClr val="000000"/>
                </a:solidFill>
                <a:latin typeface="Titillium Web"/>
                <a:ea typeface="Titillium Web"/>
                <a:cs typeface="Titillium Web"/>
                <a:sym typeface="Titillium Web"/>
              </a:rPr>
              <a:t>Seeing perfect lives online can make us feel insecure or unhappy.</a:t>
            </a:r>
            <a:endParaRPr/>
          </a:p>
        </p:txBody>
      </p:sp>
      <p:grpSp>
        <p:nvGrpSpPr>
          <p:cNvPr id="387" name="Google Shape;387;p27"/>
          <p:cNvGrpSpPr/>
          <p:nvPr/>
        </p:nvGrpSpPr>
        <p:grpSpPr>
          <a:xfrm>
            <a:off x="7506986" y="4338068"/>
            <a:ext cx="3274028" cy="725679"/>
            <a:chOff x="0" y="-38100"/>
            <a:chExt cx="1656747" cy="367214"/>
          </a:xfrm>
        </p:grpSpPr>
        <p:sp>
          <p:nvSpPr>
            <p:cNvPr id="388" name="Google Shape;388;p27"/>
            <p:cNvSpPr/>
            <p:nvPr/>
          </p:nvSpPr>
          <p:spPr>
            <a:xfrm>
              <a:off x="0" y="0"/>
              <a:ext cx="1656747" cy="329114"/>
            </a:xfrm>
            <a:custGeom>
              <a:avLst/>
              <a:gdLst/>
              <a:ahLst/>
              <a:cxnLst/>
              <a:rect l="l" t="t" r="r" b="b"/>
              <a:pathLst>
                <a:path w="1656747" h="329114" extrusionOk="0">
                  <a:moveTo>
                    <a:pt x="120597" y="0"/>
                  </a:moveTo>
                  <a:lnTo>
                    <a:pt x="1536150" y="0"/>
                  </a:lnTo>
                  <a:cubicBezTo>
                    <a:pt x="1568134" y="0"/>
                    <a:pt x="1598808" y="12706"/>
                    <a:pt x="1621425" y="35322"/>
                  </a:cubicBezTo>
                  <a:cubicBezTo>
                    <a:pt x="1644041" y="57938"/>
                    <a:pt x="1656747" y="88613"/>
                    <a:pt x="1656747" y="120597"/>
                  </a:cubicBezTo>
                  <a:lnTo>
                    <a:pt x="1656747" y="208517"/>
                  </a:lnTo>
                  <a:cubicBezTo>
                    <a:pt x="1656747" y="240501"/>
                    <a:pt x="1644041" y="271175"/>
                    <a:pt x="1621425" y="293792"/>
                  </a:cubicBezTo>
                  <a:cubicBezTo>
                    <a:pt x="1598808" y="316408"/>
                    <a:pt x="1568134" y="329114"/>
                    <a:pt x="1536150" y="329114"/>
                  </a:cubicBezTo>
                  <a:lnTo>
                    <a:pt x="120597" y="329114"/>
                  </a:lnTo>
                  <a:cubicBezTo>
                    <a:pt x="88613" y="329114"/>
                    <a:pt x="57938" y="316408"/>
                    <a:pt x="35322" y="293792"/>
                  </a:cubicBezTo>
                  <a:cubicBezTo>
                    <a:pt x="12706" y="271175"/>
                    <a:pt x="0" y="240501"/>
                    <a:pt x="0" y="208517"/>
                  </a:cubicBezTo>
                  <a:lnTo>
                    <a:pt x="0" y="120597"/>
                  </a:lnTo>
                  <a:cubicBezTo>
                    <a:pt x="0" y="88613"/>
                    <a:pt x="12706" y="57938"/>
                    <a:pt x="35322" y="35322"/>
                  </a:cubicBezTo>
                  <a:cubicBezTo>
                    <a:pt x="57938" y="12706"/>
                    <a:pt x="88613" y="0"/>
                    <a:pt x="120597" y="0"/>
                  </a:cubicBezTo>
                  <a:close/>
                </a:path>
              </a:pathLst>
            </a:custGeom>
            <a:solidFill>
              <a:srgbClr val="65B79D"/>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txBox="1"/>
            <p:nvPr/>
          </p:nvSpPr>
          <p:spPr>
            <a:xfrm>
              <a:off x="0" y="-38100"/>
              <a:ext cx="1656747"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0" name="Google Shape;390;p27"/>
          <p:cNvSpPr txBox="1"/>
          <p:nvPr/>
        </p:nvSpPr>
        <p:spPr>
          <a:xfrm>
            <a:off x="8023080" y="4469314"/>
            <a:ext cx="2241840" cy="48133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Reason 2</a:t>
            </a:r>
            <a:endParaRPr/>
          </a:p>
        </p:txBody>
      </p:sp>
      <p:grpSp>
        <p:nvGrpSpPr>
          <p:cNvPr id="391" name="Google Shape;391;p27"/>
          <p:cNvGrpSpPr/>
          <p:nvPr/>
        </p:nvGrpSpPr>
        <p:grpSpPr>
          <a:xfrm>
            <a:off x="1024654" y="4648696"/>
            <a:ext cx="5133497" cy="2201347"/>
            <a:chOff x="0" y="-38100"/>
            <a:chExt cx="2597689" cy="1113941"/>
          </a:xfrm>
        </p:grpSpPr>
        <p:sp>
          <p:nvSpPr>
            <p:cNvPr id="392" name="Google Shape;392;p27"/>
            <p:cNvSpPr/>
            <p:nvPr/>
          </p:nvSpPr>
          <p:spPr>
            <a:xfrm>
              <a:off x="0" y="0"/>
              <a:ext cx="2597689" cy="1075841"/>
            </a:xfrm>
            <a:custGeom>
              <a:avLst/>
              <a:gdLst/>
              <a:ahLst/>
              <a:cxnLst/>
              <a:rect l="l" t="t" r="r" b="b"/>
              <a:pathLst>
                <a:path w="2597689" h="1075841" extrusionOk="0">
                  <a:moveTo>
                    <a:pt x="36195" y="0"/>
                  </a:moveTo>
                  <a:lnTo>
                    <a:pt x="2561494" y="0"/>
                  </a:lnTo>
                  <a:cubicBezTo>
                    <a:pt x="2571093" y="0"/>
                    <a:pt x="2580300" y="3813"/>
                    <a:pt x="2587087" y="10601"/>
                  </a:cubicBezTo>
                  <a:cubicBezTo>
                    <a:pt x="2593875" y="17389"/>
                    <a:pt x="2597689" y="26595"/>
                    <a:pt x="2597689" y="36195"/>
                  </a:cubicBezTo>
                  <a:lnTo>
                    <a:pt x="2597689" y="1039646"/>
                  </a:lnTo>
                  <a:cubicBezTo>
                    <a:pt x="2597689" y="1049246"/>
                    <a:pt x="2593875" y="1058452"/>
                    <a:pt x="2587087" y="1065240"/>
                  </a:cubicBezTo>
                  <a:cubicBezTo>
                    <a:pt x="2580300" y="1072028"/>
                    <a:pt x="2571093" y="1075841"/>
                    <a:pt x="2561494" y="1075841"/>
                  </a:cubicBezTo>
                  <a:lnTo>
                    <a:pt x="36195" y="1075841"/>
                  </a:lnTo>
                  <a:cubicBezTo>
                    <a:pt x="26595" y="1075841"/>
                    <a:pt x="17389" y="1072028"/>
                    <a:pt x="10601" y="1065240"/>
                  </a:cubicBezTo>
                  <a:cubicBezTo>
                    <a:pt x="3813" y="1058452"/>
                    <a:pt x="0" y="1049246"/>
                    <a:pt x="0" y="1039646"/>
                  </a:cubicBezTo>
                  <a:lnTo>
                    <a:pt x="0" y="36195"/>
                  </a:lnTo>
                  <a:cubicBezTo>
                    <a:pt x="0" y="26595"/>
                    <a:pt x="3813" y="17389"/>
                    <a:pt x="10601" y="10601"/>
                  </a:cubicBezTo>
                  <a:cubicBezTo>
                    <a:pt x="17389" y="3813"/>
                    <a:pt x="26595" y="0"/>
                    <a:pt x="36195"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txBox="1"/>
            <p:nvPr/>
          </p:nvSpPr>
          <p:spPr>
            <a:xfrm>
              <a:off x="0" y="-38100"/>
              <a:ext cx="2597689" cy="1113941"/>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4" name="Google Shape;394;p27"/>
          <p:cNvSpPr txBox="1"/>
          <p:nvPr/>
        </p:nvSpPr>
        <p:spPr>
          <a:xfrm>
            <a:off x="1372046" y="5245518"/>
            <a:ext cx="4438800" cy="12807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600" b="0" i="0" u="none" strike="noStrike" cap="none">
                <a:solidFill>
                  <a:srgbClr val="000000"/>
                </a:solidFill>
                <a:latin typeface="Titillium Web"/>
                <a:ea typeface="Titillium Web"/>
                <a:cs typeface="Titillium Web"/>
                <a:sym typeface="Titillium Web"/>
              </a:rPr>
              <a:t>Technology keeps us from spending quality time with loved ones.</a:t>
            </a:r>
            <a:endParaRPr/>
          </a:p>
        </p:txBody>
      </p:sp>
      <p:grpSp>
        <p:nvGrpSpPr>
          <p:cNvPr id="395" name="Google Shape;395;p27"/>
          <p:cNvGrpSpPr/>
          <p:nvPr/>
        </p:nvGrpSpPr>
        <p:grpSpPr>
          <a:xfrm>
            <a:off x="1954389" y="4338068"/>
            <a:ext cx="3274028" cy="725679"/>
            <a:chOff x="0" y="-38100"/>
            <a:chExt cx="1656747" cy="367214"/>
          </a:xfrm>
        </p:grpSpPr>
        <p:sp>
          <p:nvSpPr>
            <p:cNvPr id="396" name="Google Shape;396;p27"/>
            <p:cNvSpPr/>
            <p:nvPr/>
          </p:nvSpPr>
          <p:spPr>
            <a:xfrm>
              <a:off x="0" y="0"/>
              <a:ext cx="1656747" cy="329114"/>
            </a:xfrm>
            <a:custGeom>
              <a:avLst/>
              <a:gdLst/>
              <a:ahLst/>
              <a:cxnLst/>
              <a:rect l="l" t="t" r="r" b="b"/>
              <a:pathLst>
                <a:path w="1656747" h="329114" extrusionOk="0">
                  <a:moveTo>
                    <a:pt x="120597" y="0"/>
                  </a:moveTo>
                  <a:lnTo>
                    <a:pt x="1536150" y="0"/>
                  </a:lnTo>
                  <a:cubicBezTo>
                    <a:pt x="1568134" y="0"/>
                    <a:pt x="1598808" y="12706"/>
                    <a:pt x="1621425" y="35322"/>
                  </a:cubicBezTo>
                  <a:cubicBezTo>
                    <a:pt x="1644041" y="57938"/>
                    <a:pt x="1656747" y="88613"/>
                    <a:pt x="1656747" y="120597"/>
                  </a:cubicBezTo>
                  <a:lnTo>
                    <a:pt x="1656747" y="208517"/>
                  </a:lnTo>
                  <a:cubicBezTo>
                    <a:pt x="1656747" y="240501"/>
                    <a:pt x="1644041" y="271175"/>
                    <a:pt x="1621425" y="293792"/>
                  </a:cubicBezTo>
                  <a:cubicBezTo>
                    <a:pt x="1598808" y="316408"/>
                    <a:pt x="1568134" y="329114"/>
                    <a:pt x="1536150" y="329114"/>
                  </a:cubicBezTo>
                  <a:lnTo>
                    <a:pt x="120597" y="329114"/>
                  </a:lnTo>
                  <a:cubicBezTo>
                    <a:pt x="88613" y="329114"/>
                    <a:pt x="57938" y="316408"/>
                    <a:pt x="35322" y="293792"/>
                  </a:cubicBezTo>
                  <a:cubicBezTo>
                    <a:pt x="12706" y="271175"/>
                    <a:pt x="0" y="240501"/>
                    <a:pt x="0" y="208517"/>
                  </a:cubicBezTo>
                  <a:lnTo>
                    <a:pt x="0" y="120597"/>
                  </a:lnTo>
                  <a:cubicBezTo>
                    <a:pt x="0" y="88613"/>
                    <a:pt x="12706" y="57938"/>
                    <a:pt x="35322" y="35322"/>
                  </a:cubicBezTo>
                  <a:cubicBezTo>
                    <a:pt x="57938" y="12706"/>
                    <a:pt x="88613" y="0"/>
                    <a:pt x="120597" y="0"/>
                  </a:cubicBezTo>
                  <a:close/>
                </a:path>
              </a:pathLst>
            </a:custGeom>
            <a:solidFill>
              <a:srgbClr val="E397C1"/>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txBox="1"/>
            <p:nvPr/>
          </p:nvSpPr>
          <p:spPr>
            <a:xfrm>
              <a:off x="0" y="-38100"/>
              <a:ext cx="1656747"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8" name="Google Shape;398;p27"/>
          <p:cNvSpPr txBox="1"/>
          <p:nvPr/>
        </p:nvSpPr>
        <p:spPr>
          <a:xfrm>
            <a:off x="2470483" y="4469314"/>
            <a:ext cx="2241840" cy="48133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Reason 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414"/>
        <p:cNvGrpSpPr/>
        <p:nvPr/>
      </p:nvGrpSpPr>
      <p:grpSpPr>
        <a:xfrm>
          <a:off x="0" y="0"/>
          <a:ext cx="0" cy="0"/>
          <a:chOff x="0" y="0"/>
          <a:chExt cx="0" cy="0"/>
        </a:xfrm>
      </p:grpSpPr>
      <p:grpSp>
        <p:nvGrpSpPr>
          <p:cNvPr id="415" name="Google Shape;415;p29"/>
          <p:cNvGrpSpPr/>
          <p:nvPr/>
        </p:nvGrpSpPr>
        <p:grpSpPr>
          <a:xfrm>
            <a:off x="416240" y="271579"/>
            <a:ext cx="17455521" cy="9599182"/>
            <a:chOff x="0" y="-38100"/>
            <a:chExt cx="4597339" cy="2528180"/>
          </a:xfrm>
        </p:grpSpPr>
        <p:sp>
          <p:nvSpPr>
            <p:cNvPr id="416" name="Google Shape;416;p29"/>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17" name="Google Shape;417;p29"/>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8" name="Google Shape;418;p29"/>
          <p:cNvPicPr preferRelativeResize="0"/>
          <p:nvPr/>
        </p:nvPicPr>
        <p:blipFill>
          <a:blip r:embed="rId3">
            <a:alphaModFix/>
          </a:blip>
          <a:stretch>
            <a:fillRect/>
          </a:stretch>
        </p:blipFill>
        <p:spPr>
          <a:xfrm>
            <a:off x="2799346" y="4329467"/>
            <a:ext cx="8031301" cy="6026629"/>
          </a:xfrm>
          <a:prstGeom prst="rect">
            <a:avLst/>
          </a:prstGeom>
          <a:noFill/>
          <a:ln>
            <a:noFill/>
          </a:ln>
        </p:spPr>
      </p:pic>
      <p:cxnSp>
        <p:nvCxnSpPr>
          <p:cNvPr id="419" name="Google Shape;419;p29"/>
          <p:cNvCxnSpPr/>
          <p:nvPr/>
        </p:nvCxnSpPr>
        <p:spPr>
          <a:xfrm>
            <a:off x="11387299" y="416240"/>
            <a:ext cx="0" cy="9433057"/>
          </a:xfrm>
          <a:prstGeom prst="straightConnector1">
            <a:avLst/>
          </a:prstGeom>
          <a:noFill/>
          <a:ln w="28575" cap="flat" cmpd="sng">
            <a:solidFill>
              <a:srgbClr val="000000"/>
            </a:solidFill>
            <a:prstDash val="solid"/>
            <a:round/>
            <a:headEnd type="none" w="sm" len="sm"/>
            <a:tailEnd type="none" w="sm" len="sm"/>
          </a:ln>
        </p:spPr>
      </p:cxnSp>
      <p:grpSp>
        <p:nvGrpSpPr>
          <p:cNvPr id="420" name="Google Shape;420;p29"/>
          <p:cNvGrpSpPr/>
          <p:nvPr/>
        </p:nvGrpSpPr>
        <p:grpSpPr>
          <a:xfrm>
            <a:off x="10463204" y="1028700"/>
            <a:ext cx="1819616" cy="1819616"/>
            <a:chOff x="0" y="0"/>
            <a:chExt cx="812800" cy="812800"/>
          </a:xfrm>
        </p:grpSpPr>
        <p:sp>
          <p:nvSpPr>
            <p:cNvPr id="421" name="Google Shape;42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4A4"/>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3" name="Google Shape;423;p29"/>
          <p:cNvGrpSpPr/>
          <p:nvPr/>
        </p:nvGrpSpPr>
        <p:grpSpPr>
          <a:xfrm>
            <a:off x="10463204" y="3165361"/>
            <a:ext cx="1819616" cy="1819616"/>
            <a:chOff x="0" y="0"/>
            <a:chExt cx="812800" cy="812800"/>
          </a:xfrm>
        </p:grpSpPr>
        <p:sp>
          <p:nvSpPr>
            <p:cNvPr id="424" name="Google Shape;424;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C0FA"/>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6" name="Google Shape;426;p29"/>
          <p:cNvGrpSpPr/>
          <p:nvPr/>
        </p:nvGrpSpPr>
        <p:grpSpPr>
          <a:xfrm>
            <a:off x="10463204" y="5302023"/>
            <a:ext cx="1819616" cy="1819616"/>
            <a:chOff x="0" y="0"/>
            <a:chExt cx="812800" cy="812800"/>
          </a:xfrm>
        </p:grpSpPr>
        <p:sp>
          <p:nvSpPr>
            <p:cNvPr id="427" name="Google Shape;42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57C"/>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9" name="Google Shape;429;p29"/>
          <p:cNvGrpSpPr/>
          <p:nvPr/>
        </p:nvGrpSpPr>
        <p:grpSpPr>
          <a:xfrm>
            <a:off x="10463204" y="7438684"/>
            <a:ext cx="1819616" cy="1819616"/>
            <a:chOff x="0" y="0"/>
            <a:chExt cx="812800" cy="812800"/>
          </a:xfrm>
        </p:grpSpPr>
        <p:sp>
          <p:nvSpPr>
            <p:cNvPr id="430" name="Google Shape;430;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E1E1"/>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2" name="Google Shape;432;p29"/>
          <p:cNvSpPr txBox="1"/>
          <p:nvPr/>
        </p:nvSpPr>
        <p:spPr>
          <a:xfrm>
            <a:off x="1153266" y="993128"/>
            <a:ext cx="8137500" cy="2751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939" b="1" i="0" u="none" strike="noStrike" cap="none">
                <a:solidFill>
                  <a:srgbClr val="65B79D"/>
                </a:solidFill>
                <a:latin typeface="Titillium Web"/>
                <a:ea typeface="Titillium Web"/>
                <a:cs typeface="Titillium Web"/>
                <a:sym typeface="Titillium Web"/>
              </a:rPr>
              <a:t>MAINTAINING A FORMAL STYLE</a:t>
            </a:r>
            <a:endParaRPr/>
          </a:p>
        </p:txBody>
      </p:sp>
      <p:sp>
        <p:nvSpPr>
          <p:cNvPr id="433" name="Google Shape;433;p29"/>
          <p:cNvSpPr txBox="1"/>
          <p:nvPr/>
        </p:nvSpPr>
        <p:spPr>
          <a:xfrm>
            <a:off x="12674337" y="7822077"/>
            <a:ext cx="4521900" cy="948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Clearly state your opinion, avoiding vague language.</a:t>
            </a:r>
            <a:endParaRPr/>
          </a:p>
        </p:txBody>
      </p:sp>
      <p:sp>
        <p:nvSpPr>
          <p:cNvPr id="434" name="Google Shape;434;p29"/>
          <p:cNvSpPr txBox="1"/>
          <p:nvPr/>
        </p:nvSpPr>
        <p:spPr>
          <a:xfrm>
            <a:off x="12674337" y="5668088"/>
            <a:ext cx="3641700" cy="948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Use precise and academic language.</a:t>
            </a:r>
            <a:endParaRPr/>
          </a:p>
        </p:txBody>
      </p:sp>
      <p:sp>
        <p:nvSpPr>
          <p:cNvPr id="435" name="Google Shape;435;p29"/>
          <p:cNvSpPr txBox="1"/>
          <p:nvPr/>
        </p:nvSpPr>
        <p:spPr>
          <a:xfrm>
            <a:off x="12674337" y="3493247"/>
            <a:ext cx="4232400" cy="948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Incorporate expert opinions or scholarly consensus.</a:t>
            </a:r>
            <a:endParaRPr/>
          </a:p>
        </p:txBody>
      </p:sp>
      <p:sp>
        <p:nvSpPr>
          <p:cNvPr id="436" name="Google Shape;436;p29"/>
          <p:cNvSpPr txBox="1"/>
          <p:nvPr/>
        </p:nvSpPr>
        <p:spPr>
          <a:xfrm>
            <a:off x="12674337" y="1383142"/>
            <a:ext cx="4521900" cy="948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Eliminate personal pronouns (e.g. "I" or "you").</a:t>
            </a:r>
            <a:endParaRPr/>
          </a:p>
        </p:txBody>
      </p:sp>
      <p:sp>
        <p:nvSpPr>
          <p:cNvPr id="437" name="Google Shape;437;p29"/>
          <p:cNvSpPr txBox="1"/>
          <p:nvPr/>
        </p:nvSpPr>
        <p:spPr>
          <a:xfrm>
            <a:off x="1153266" y="3767838"/>
            <a:ext cx="6008400" cy="1034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Some tips for writing your thesis statements in a formal style.</a:t>
            </a:r>
            <a:endParaRPr/>
          </a:p>
        </p:txBody>
      </p:sp>
      <p:pic>
        <p:nvPicPr>
          <p:cNvPr id="438" name="Google Shape;438;p29"/>
          <p:cNvPicPr preferRelativeResize="0"/>
          <p:nvPr/>
        </p:nvPicPr>
        <p:blipFill>
          <a:blip r:embed="rId4">
            <a:alphaModFix/>
          </a:blip>
          <a:stretch>
            <a:fillRect/>
          </a:stretch>
        </p:blipFill>
        <p:spPr>
          <a:xfrm>
            <a:off x="10844828" y="1383150"/>
            <a:ext cx="1084944" cy="1071575"/>
          </a:xfrm>
          <a:prstGeom prst="rect">
            <a:avLst/>
          </a:prstGeom>
          <a:noFill/>
          <a:ln>
            <a:noFill/>
          </a:ln>
        </p:spPr>
      </p:pic>
      <p:pic>
        <p:nvPicPr>
          <p:cNvPr id="439" name="Google Shape;439;p29"/>
          <p:cNvPicPr preferRelativeResize="0"/>
          <p:nvPr/>
        </p:nvPicPr>
        <p:blipFill>
          <a:blip r:embed="rId5">
            <a:alphaModFix/>
          </a:blip>
          <a:stretch>
            <a:fillRect/>
          </a:stretch>
        </p:blipFill>
        <p:spPr>
          <a:xfrm>
            <a:off x="10981269" y="3525904"/>
            <a:ext cx="727613" cy="1071575"/>
          </a:xfrm>
          <a:prstGeom prst="rect">
            <a:avLst/>
          </a:prstGeom>
          <a:noFill/>
          <a:ln>
            <a:noFill/>
          </a:ln>
        </p:spPr>
      </p:pic>
      <p:pic>
        <p:nvPicPr>
          <p:cNvPr id="440" name="Google Shape;440;p29"/>
          <p:cNvPicPr preferRelativeResize="0"/>
          <p:nvPr/>
        </p:nvPicPr>
        <p:blipFill>
          <a:blip r:embed="rId6">
            <a:alphaModFix/>
          </a:blip>
          <a:stretch>
            <a:fillRect/>
          </a:stretch>
        </p:blipFill>
        <p:spPr>
          <a:xfrm>
            <a:off x="10845008" y="5676037"/>
            <a:ext cx="1000134" cy="1071575"/>
          </a:xfrm>
          <a:prstGeom prst="rect">
            <a:avLst/>
          </a:prstGeom>
          <a:noFill/>
          <a:ln>
            <a:noFill/>
          </a:ln>
        </p:spPr>
      </p:pic>
      <p:pic>
        <p:nvPicPr>
          <p:cNvPr id="441" name="Google Shape;441;p29"/>
          <p:cNvPicPr preferRelativeResize="0"/>
          <p:nvPr/>
        </p:nvPicPr>
        <p:blipFill>
          <a:blip r:embed="rId7">
            <a:alphaModFix/>
          </a:blip>
          <a:stretch>
            <a:fillRect/>
          </a:stretch>
        </p:blipFill>
        <p:spPr>
          <a:xfrm>
            <a:off x="10921493" y="7822075"/>
            <a:ext cx="847164" cy="94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445"/>
        <p:cNvGrpSpPr/>
        <p:nvPr/>
      </p:nvGrpSpPr>
      <p:grpSpPr>
        <a:xfrm>
          <a:off x="0" y="0"/>
          <a:ext cx="0" cy="0"/>
          <a:chOff x="0" y="0"/>
          <a:chExt cx="0" cy="0"/>
        </a:xfrm>
      </p:grpSpPr>
      <p:grpSp>
        <p:nvGrpSpPr>
          <p:cNvPr id="446" name="Google Shape;446;p30"/>
          <p:cNvGrpSpPr/>
          <p:nvPr/>
        </p:nvGrpSpPr>
        <p:grpSpPr>
          <a:xfrm>
            <a:off x="416240" y="271579"/>
            <a:ext cx="17455521" cy="9599182"/>
            <a:chOff x="0" y="-38100"/>
            <a:chExt cx="4597339" cy="2528180"/>
          </a:xfrm>
        </p:grpSpPr>
        <p:sp>
          <p:nvSpPr>
            <p:cNvPr id="447" name="Google Shape;447;p30"/>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48" name="Google Shape;448;p30"/>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9" name="Google Shape;449;p30"/>
          <p:cNvSpPr txBox="1"/>
          <p:nvPr/>
        </p:nvSpPr>
        <p:spPr>
          <a:xfrm>
            <a:off x="712620" y="861398"/>
            <a:ext cx="16862760" cy="13672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89" b="1" i="0" u="none" strike="noStrike" cap="none">
                <a:solidFill>
                  <a:srgbClr val="F2BB29"/>
                </a:solidFill>
                <a:latin typeface="Titillium Web"/>
                <a:ea typeface="Titillium Web"/>
                <a:cs typeface="Titillium Web"/>
                <a:sym typeface="Titillium Web"/>
              </a:rPr>
              <a:t>MAINTAINING A FORMAL STYLE</a:t>
            </a:r>
            <a:endParaRPr/>
          </a:p>
        </p:txBody>
      </p:sp>
      <p:sp>
        <p:nvSpPr>
          <p:cNvPr id="450" name="Google Shape;450;p30"/>
          <p:cNvSpPr txBox="1"/>
          <p:nvPr/>
        </p:nvSpPr>
        <p:spPr>
          <a:xfrm>
            <a:off x="1892942" y="2436572"/>
            <a:ext cx="14502000" cy="431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See the example below which shows an improved thesis statement.</a:t>
            </a:r>
            <a:endParaRPr/>
          </a:p>
        </p:txBody>
      </p:sp>
      <p:grpSp>
        <p:nvGrpSpPr>
          <p:cNvPr id="451" name="Google Shape;451;p30"/>
          <p:cNvGrpSpPr/>
          <p:nvPr/>
        </p:nvGrpSpPr>
        <p:grpSpPr>
          <a:xfrm>
            <a:off x="9456161" y="4107085"/>
            <a:ext cx="7075143" cy="4655915"/>
            <a:chOff x="0" y="-38100"/>
            <a:chExt cx="2333171" cy="1535382"/>
          </a:xfrm>
        </p:grpSpPr>
        <p:sp>
          <p:nvSpPr>
            <p:cNvPr id="452" name="Google Shape;452;p30"/>
            <p:cNvSpPr/>
            <p:nvPr/>
          </p:nvSpPr>
          <p:spPr>
            <a:xfrm>
              <a:off x="0" y="0"/>
              <a:ext cx="2333171" cy="1497282"/>
            </a:xfrm>
            <a:custGeom>
              <a:avLst/>
              <a:gdLst/>
              <a:ahLst/>
              <a:cxnLst/>
              <a:rect l="l" t="t" r="r" b="b"/>
              <a:pathLst>
                <a:path w="2333171" h="1497282" extrusionOk="0">
                  <a:moveTo>
                    <a:pt x="26262" y="0"/>
                  </a:moveTo>
                  <a:lnTo>
                    <a:pt x="2306909" y="0"/>
                  </a:lnTo>
                  <a:cubicBezTo>
                    <a:pt x="2313874" y="0"/>
                    <a:pt x="2320554" y="2767"/>
                    <a:pt x="2325479" y="7692"/>
                  </a:cubicBezTo>
                  <a:cubicBezTo>
                    <a:pt x="2330404" y="12617"/>
                    <a:pt x="2333171" y="19297"/>
                    <a:pt x="2333171" y="26262"/>
                  </a:cubicBezTo>
                  <a:lnTo>
                    <a:pt x="2333171" y="1471020"/>
                  </a:lnTo>
                  <a:cubicBezTo>
                    <a:pt x="2333171" y="1477985"/>
                    <a:pt x="2330404" y="1484665"/>
                    <a:pt x="2325479" y="1489590"/>
                  </a:cubicBezTo>
                  <a:cubicBezTo>
                    <a:pt x="2320554" y="1494515"/>
                    <a:pt x="2313874" y="1497282"/>
                    <a:pt x="2306909" y="1497282"/>
                  </a:cubicBezTo>
                  <a:lnTo>
                    <a:pt x="26262" y="1497282"/>
                  </a:lnTo>
                  <a:cubicBezTo>
                    <a:pt x="19297" y="1497282"/>
                    <a:pt x="12617" y="1494515"/>
                    <a:pt x="7692" y="1489590"/>
                  </a:cubicBezTo>
                  <a:cubicBezTo>
                    <a:pt x="2767" y="1484665"/>
                    <a:pt x="0" y="1477985"/>
                    <a:pt x="0" y="1471020"/>
                  </a:cubicBezTo>
                  <a:lnTo>
                    <a:pt x="0" y="26262"/>
                  </a:lnTo>
                  <a:cubicBezTo>
                    <a:pt x="0" y="19297"/>
                    <a:pt x="2767" y="12617"/>
                    <a:pt x="7692" y="7692"/>
                  </a:cubicBezTo>
                  <a:cubicBezTo>
                    <a:pt x="12617" y="2767"/>
                    <a:pt x="19297" y="0"/>
                    <a:pt x="26262"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txBox="1"/>
            <p:nvPr/>
          </p:nvSpPr>
          <p:spPr>
            <a:xfrm>
              <a:off x="0" y="-38100"/>
              <a:ext cx="2333171" cy="1535382"/>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4" name="Google Shape;454;p30"/>
          <p:cNvSpPr txBox="1"/>
          <p:nvPr/>
        </p:nvSpPr>
        <p:spPr>
          <a:xfrm>
            <a:off x="10142717" y="4861495"/>
            <a:ext cx="5702100" cy="3534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Technology has the potential to create distance between people, impede quality time with loved ones, create feelings of insecurity and unhappiness, and contribute to an inactive and unhealthy lifestyle, as affirmed by experts in the field.</a:t>
            </a:r>
            <a:endParaRPr/>
          </a:p>
        </p:txBody>
      </p:sp>
      <p:grpSp>
        <p:nvGrpSpPr>
          <p:cNvPr id="455" name="Google Shape;455;p30"/>
          <p:cNvGrpSpPr/>
          <p:nvPr/>
        </p:nvGrpSpPr>
        <p:grpSpPr>
          <a:xfrm>
            <a:off x="10578778" y="3830389"/>
            <a:ext cx="4829910" cy="725679"/>
            <a:chOff x="0" y="-100390"/>
            <a:chExt cx="6439880" cy="967573"/>
          </a:xfrm>
        </p:grpSpPr>
        <p:grpSp>
          <p:nvGrpSpPr>
            <p:cNvPr id="456" name="Google Shape;456;p30"/>
            <p:cNvGrpSpPr/>
            <p:nvPr/>
          </p:nvGrpSpPr>
          <p:grpSpPr>
            <a:xfrm>
              <a:off x="0" y="-100390"/>
              <a:ext cx="6439880" cy="967573"/>
              <a:chOff x="0" y="-38100"/>
              <a:chExt cx="2444065" cy="367214"/>
            </a:xfrm>
          </p:grpSpPr>
          <p:sp>
            <p:nvSpPr>
              <p:cNvPr id="457" name="Google Shape;457;p30"/>
              <p:cNvSpPr/>
              <p:nvPr/>
            </p:nvSpPr>
            <p:spPr>
              <a:xfrm>
                <a:off x="0" y="0"/>
                <a:ext cx="2444065" cy="329114"/>
              </a:xfrm>
              <a:custGeom>
                <a:avLst/>
                <a:gdLst/>
                <a:ahLst/>
                <a:cxnLst/>
                <a:rect l="l" t="t" r="r" b="b"/>
                <a:pathLst>
                  <a:path w="2444065" h="329114" extrusionOk="0">
                    <a:moveTo>
                      <a:pt x="81749" y="0"/>
                    </a:moveTo>
                    <a:lnTo>
                      <a:pt x="2362317" y="0"/>
                    </a:lnTo>
                    <a:cubicBezTo>
                      <a:pt x="2383998" y="0"/>
                      <a:pt x="2404791" y="8613"/>
                      <a:pt x="2420122" y="23944"/>
                    </a:cubicBezTo>
                    <a:cubicBezTo>
                      <a:pt x="2435453" y="39274"/>
                      <a:pt x="2444065" y="60067"/>
                      <a:pt x="2444065" y="81749"/>
                    </a:cubicBezTo>
                    <a:lnTo>
                      <a:pt x="2444065" y="247365"/>
                    </a:lnTo>
                    <a:cubicBezTo>
                      <a:pt x="2444065" y="269046"/>
                      <a:pt x="2435453" y="289839"/>
                      <a:pt x="2420122" y="305170"/>
                    </a:cubicBezTo>
                    <a:cubicBezTo>
                      <a:pt x="2404791" y="320501"/>
                      <a:pt x="2383998" y="329114"/>
                      <a:pt x="2362317" y="329114"/>
                    </a:cubicBezTo>
                    <a:lnTo>
                      <a:pt x="81749" y="329114"/>
                    </a:lnTo>
                    <a:cubicBezTo>
                      <a:pt x="36600" y="329114"/>
                      <a:pt x="0" y="292514"/>
                      <a:pt x="0" y="247365"/>
                    </a:cubicBezTo>
                    <a:lnTo>
                      <a:pt x="0" y="81749"/>
                    </a:lnTo>
                    <a:cubicBezTo>
                      <a:pt x="0" y="36600"/>
                      <a:pt x="36600" y="0"/>
                      <a:pt x="81749" y="0"/>
                    </a:cubicBezTo>
                    <a:close/>
                  </a:path>
                </a:pathLst>
              </a:custGeom>
              <a:solidFill>
                <a:srgbClr val="F5C35D"/>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txBox="1"/>
              <p:nvPr/>
            </p:nvSpPr>
            <p:spPr>
              <a:xfrm>
                <a:off x="0" y="-38100"/>
                <a:ext cx="2444065"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9" name="Google Shape;459;p30"/>
            <p:cNvSpPr txBox="1"/>
            <p:nvPr/>
          </p:nvSpPr>
          <p:spPr>
            <a:xfrm>
              <a:off x="625225" y="93655"/>
              <a:ext cx="5189430"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Improved Thesis</a:t>
              </a:r>
              <a:endParaRPr/>
            </a:p>
          </p:txBody>
        </p:sp>
      </p:grpSp>
      <p:grpSp>
        <p:nvGrpSpPr>
          <p:cNvPr id="460" name="Google Shape;460;p30"/>
          <p:cNvGrpSpPr/>
          <p:nvPr/>
        </p:nvGrpSpPr>
        <p:grpSpPr>
          <a:xfrm>
            <a:off x="1756696" y="4107085"/>
            <a:ext cx="7075143" cy="4160615"/>
            <a:chOff x="0" y="-154047"/>
            <a:chExt cx="9433524" cy="5547487"/>
          </a:xfrm>
        </p:grpSpPr>
        <p:grpSp>
          <p:nvGrpSpPr>
            <p:cNvPr id="461" name="Google Shape;461;p30"/>
            <p:cNvGrpSpPr/>
            <p:nvPr/>
          </p:nvGrpSpPr>
          <p:grpSpPr>
            <a:xfrm>
              <a:off x="0" y="-154047"/>
              <a:ext cx="9433524" cy="5547487"/>
              <a:chOff x="0" y="-38100"/>
              <a:chExt cx="2333171" cy="1372047"/>
            </a:xfrm>
          </p:grpSpPr>
          <p:sp>
            <p:nvSpPr>
              <p:cNvPr id="462" name="Google Shape;462;p30"/>
              <p:cNvSpPr/>
              <p:nvPr/>
            </p:nvSpPr>
            <p:spPr>
              <a:xfrm>
                <a:off x="0" y="0"/>
                <a:ext cx="2333171" cy="1333947"/>
              </a:xfrm>
              <a:custGeom>
                <a:avLst/>
                <a:gdLst/>
                <a:ahLst/>
                <a:cxnLst/>
                <a:rect l="l" t="t" r="r" b="b"/>
                <a:pathLst>
                  <a:path w="2333171" h="1333947" extrusionOk="0">
                    <a:moveTo>
                      <a:pt x="26262" y="0"/>
                    </a:moveTo>
                    <a:lnTo>
                      <a:pt x="2306909" y="0"/>
                    </a:lnTo>
                    <a:cubicBezTo>
                      <a:pt x="2313874" y="0"/>
                      <a:pt x="2320554" y="2767"/>
                      <a:pt x="2325479" y="7692"/>
                    </a:cubicBezTo>
                    <a:cubicBezTo>
                      <a:pt x="2330404" y="12617"/>
                      <a:pt x="2333171" y="19297"/>
                      <a:pt x="2333171" y="26262"/>
                    </a:cubicBezTo>
                    <a:lnTo>
                      <a:pt x="2333171" y="1307685"/>
                    </a:lnTo>
                    <a:cubicBezTo>
                      <a:pt x="2333171" y="1314650"/>
                      <a:pt x="2330404" y="1321330"/>
                      <a:pt x="2325479" y="1326255"/>
                    </a:cubicBezTo>
                    <a:cubicBezTo>
                      <a:pt x="2320554" y="1331180"/>
                      <a:pt x="2313874" y="1333947"/>
                      <a:pt x="2306909" y="1333947"/>
                    </a:cubicBezTo>
                    <a:lnTo>
                      <a:pt x="26262" y="1333947"/>
                    </a:lnTo>
                    <a:cubicBezTo>
                      <a:pt x="19297" y="1333947"/>
                      <a:pt x="12617" y="1331180"/>
                      <a:pt x="7692" y="1326255"/>
                    </a:cubicBezTo>
                    <a:cubicBezTo>
                      <a:pt x="2767" y="1321330"/>
                      <a:pt x="0" y="1314650"/>
                      <a:pt x="0" y="1307685"/>
                    </a:cubicBezTo>
                    <a:lnTo>
                      <a:pt x="0" y="26262"/>
                    </a:lnTo>
                    <a:cubicBezTo>
                      <a:pt x="0" y="19297"/>
                      <a:pt x="2767" y="12617"/>
                      <a:pt x="7692" y="7692"/>
                    </a:cubicBezTo>
                    <a:cubicBezTo>
                      <a:pt x="12617" y="2767"/>
                      <a:pt x="19297" y="0"/>
                      <a:pt x="26262"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p>
            </p:txBody>
          </p:sp>
          <p:sp>
            <p:nvSpPr>
              <p:cNvPr id="463" name="Google Shape;463;p30"/>
              <p:cNvSpPr txBox="1"/>
              <p:nvPr/>
            </p:nvSpPr>
            <p:spPr>
              <a:xfrm>
                <a:off x="0" y="-38100"/>
                <a:ext cx="2333171" cy="1372047"/>
              </a:xfrm>
              <a:prstGeom prst="rect">
                <a:avLst/>
              </a:prstGeom>
              <a:noFill/>
              <a:ln>
                <a:noFill/>
              </a:ln>
            </p:spPr>
            <p:txBody>
              <a:bodyPr spcFirstLastPara="1" wrap="square" lIns="44850" tIns="44850" rIns="44850" bIns="4485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4" name="Google Shape;464;p30"/>
            <p:cNvSpPr txBox="1"/>
            <p:nvPr/>
          </p:nvSpPr>
          <p:spPr>
            <a:xfrm>
              <a:off x="826082" y="1035983"/>
              <a:ext cx="7781400" cy="333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Technology pushes us further apart as it keeps us from spending quality time with loved ones, it can make us feel insecure or unhappy, and it can make us less active and more unhealthy.</a:t>
              </a:r>
              <a:endParaRPr/>
            </a:p>
          </p:txBody>
        </p:sp>
      </p:grpSp>
      <p:grpSp>
        <p:nvGrpSpPr>
          <p:cNvPr id="465" name="Google Shape;465;p30"/>
          <p:cNvGrpSpPr/>
          <p:nvPr/>
        </p:nvGrpSpPr>
        <p:grpSpPr>
          <a:xfrm>
            <a:off x="2879313" y="3830389"/>
            <a:ext cx="4829910" cy="725679"/>
            <a:chOff x="0" y="-100390"/>
            <a:chExt cx="6439880" cy="967573"/>
          </a:xfrm>
        </p:grpSpPr>
        <p:grpSp>
          <p:nvGrpSpPr>
            <p:cNvPr id="466" name="Google Shape;466;p30"/>
            <p:cNvGrpSpPr/>
            <p:nvPr/>
          </p:nvGrpSpPr>
          <p:grpSpPr>
            <a:xfrm>
              <a:off x="0" y="-100390"/>
              <a:ext cx="6439880" cy="967573"/>
              <a:chOff x="0" y="-38100"/>
              <a:chExt cx="2444065" cy="367214"/>
            </a:xfrm>
          </p:grpSpPr>
          <p:sp>
            <p:nvSpPr>
              <p:cNvPr id="467" name="Google Shape;467;p30"/>
              <p:cNvSpPr/>
              <p:nvPr/>
            </p:nvSpPr>
            <p:spPr>
              <a:xfrm>
                <a:off x="0" y="0"/>
                <a:ext cx="2444065" cy="329114"/>
              </a:xfrm>
              <a:custGeom>
                <a:avLst/>
                <a:gdLst/>
                <a:ahLst/>
                <a:cxnLst/>
                <a:rect l="l" t="t" r="r" b="b"/>
                <a:pathLst>
                  <a:path w="2444065" h="329114" extrusionOk="0">
                    <a:moveTo>
                      <a:pt x="81749" y="0"/>
                    </a:moveTo>
                    <a:lnTo>
                      <a:pt x="2362317" y="0"/>
                    </a:lnTo>
                    <a:cubicBezTo>
                      <a:pt x="2383998" y="0"/>
                      <a:pt x="2404791" y="8613"/>
                      <a:pt x="2420122" y="23944"/>
                    </a:cubicBezTo>
                    <a:cubicBezTo>
                      <a:pt x="2435453" y="39274"/>
                      <a:pt x="2444065" y="60067"/>
                      <a:pt x="2444065" y="81749"/>
                    </a:cubicBezTo>
                    <a:lnTo>
                      <a:pt x="2444065" y="247365"/>
                    </a:lnTo>
                    <a:cubicBezTo>
                      <a:pt x="2444065" y="269046"/>
                      <a:pt x="2435453" y="289839"/>
                      <a:pt x="2420122" y="305170"/>
                    </a:cubicBezTo>
                    <a:cubicBezTo>
                      <a:pt x="2404791" y="320501"/>
                      <a:pt x="2383998" y="329114"/>
                      <a:pt x="2362317" y="329114"/>
                    </a:cubicBezTo>
                    <a:lnTo>
                      <a:pt x="81749" y="329114"/>
                    </a:lnTo>
                    <a:cubicBezTo>
                      <a:pt x="36600" y="329114"/>
                      <a:pt x="0" y="292514"/>
                      <a:pt x="0" y="247365"/>
                    </a:cubicBezTo>
                    <a:lnTo>
                      <a:pt x="0" y="81749"/>
                    </a:lnTo>
                    <a:cubicBezTo>
                      <a:pt x="0" y="36600"/>
                      <a:pt x="36600" y="0"/>
                      <a:pt x="81749" y="0"/>
                    </a:cubicBezTo>
                    <a:close/>
                  </a:path>
                </a:pathLst>
              </a:custGeom>
              <a:solidFill>
                <a:srgbClr val="65B79D"/>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txBox="1"/>
              <p:nvPr/>
            </p:nvSpPr>
            <p:spPr>
              <a:xfrm>
                <a:off x="0" y="-38100"/>
                <a:ext cx="2444065" cy="367214"/>
              </a:xfrm>
              <a:prstGeom prst="rect">
                <a:avLst/>
              </a:prstGeom>
              <a:noFill/>
              <a:ln>
                <a:noFill/>
              </a:ln>
            </p:spPr>
            <p:txBody>
              <a:bodyPr spcFirstLastPara="1" wrap="square" lIns="28375" tIns="28375" rIns="28375" bIns="28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9" name="Google Shape;469;p30"/>
            <p:cNvSpPr txBox="1"/>
            <p:nvPr/>
          </p:nvSpPr>
          <p:spPr>
            <a:xfrm>
              <a:off x="625225" y="93655"/>
              <a:ext cx="5189430"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000000"/>
                  </a:solidFill>
                  <a:latin typeface="Titillium Web"/>
                  <a:ea typeface="Titillium Web"/>
                  <a:cs typeface="Titillium Web"/>
                  <a:sym typeface="Titillium Web"/>
                </a:rPr>
                <a:t>Original Thesis</a:t>
              </a:r>
              <a:endParaRPr/>
            </a:p>
          </p:txBody>
        </p:sp>
      </p:grpSp>
      <p:sp>
        <p:nvSpPr>
          <p:cNvPr id="470" name="Google Shape;470;p30"/>
          <p:cNvSpPr/>
          <p:nvPr/>
        </p:nvSpPr>
        <p:spPr>
          <a:xfrm>
            <a:off x="15938591" y="2228671"/>
            <a:ext cx="3273578" cy="3273578"/>
          </a:xfrm>
          <a:custGeom>
            <a:avLst/>
            <a:gdLst/>
            <a:ahLst/>
            <a:cxnLst/>
            <a:rect l="l" t="t" r="r" b="b"/>
            <a:pathLst>
              <a:path w="3273578" h="3273578" extrusionOk="0">
                <a:moveTo>
                  <a:pt x="0" y="0"/>
                </a:moveTo>
                <a:lnTo>
                  <a:pt x="3273578" y="0"/>
                </a:lnTo>
                <a:lnTo>
                  <a:pt x="3273578" y="3273578"/>
                </a:lnTo>
                <a:lnTo>
                  <a:pt x="0" y="3273578"/>
                </a:lnTo>
                <a:lnTo>
                  <a:pt x="0" y="0"/>
                </a:lnTo>
                <a:close/>
              </a:path>
            </a:pathLst>
          </a:custGeom>
          <a:blipFill rotWithShape="1">
            <a:blip r:embed="rId3">
              <a:alphaModFix/>
            </a:blip>
            <a:stretch>
              <a:fillRect/>
            </a:stretch>
          </a:blipFill>
          <a:ln>
            <a:noFill/>
          </a:ln>
        </p:spPr>
        <p:txBody>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474"/>
        <p:cNvGrpSpPr/>
        <p:nvPr/>
      </p:nvGrpSpPr>
      <p:grpSpPr>
        <a:xfrm>
          <a:off x="0" y="0"/>
          <a:ext cx="0" cy="0"/>
          <a:chOff x="0" y="0"/>
          <a:chExt cx="0" cy="0"/>
        </a:xfrm>
      </p:grpSpPr>
      <p:grpSp>
        <p:nvGrpSpPr>
          <p:cNvPr id="475" name="Google Shape;475;p31"/>
          <p:cNvGrpSpPr/>
          <p:nvPr/>
        </p:nvGrpSpPr>
        <p:grpSpPr>
          <a:xfrm>
            <a:off x="416239" y="346754"/>
            <a:ext cx="17455521" cy="9599182"/>
            <a:chOff x="0" y="-38100"/>
            <a:chExt cx="4597339" cy="2528180"/>
          </a:xfrm>
        </p:grpSpPr>
        <p:sp>
          <p:nvSpPr>
            <p:cNvPr id="476" name="Google Shape;476;p31"/>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77" name="Google Shape;477;p31"/>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1"/>
          <p:cNvGrpSpPr/>
          <p:nvPr/>
        </p:nvGrpSpPr>
        <p:grpSpPr>
          <a:xfrm>
            <a:off x="9589651" y="3770374"/>
            <a:ext cx="7405912" cy="2618516"/>
            <a:chOff x="0" y="-38100"/>
            <a:chExt cx="2208969" cy="781028"/>
          </a:xfrm>
        </p:grpSpPr>
        <p:sp>
          <p:nvSpPr>
            <p:cNvPr id="479" name="Google Shape;479;p31"/>
            <p:cNvSpPr/>
            <p:nvPr/>
          </p:nvSpPr>
          <p:spPr>
            <a:xfrm>
              <a:off x="0" y="0"/>
              <a:ext cx="2208969" cy="742928"/>
            </a:xfrm>
            <a:custGeom>
              <a:avLst/>
              <a:gdLst/>
              <a:ahLst/>
              <a:cxnLst/>
              <a:rect l="l" t="t" r="r" b="b"/>
              <a:pathLst>
                <a:path w="2208969" h="742928" extrusionOk="0">
                  <a:moveTo>
                    <a:pt x="25089" y="0"/>
                  </a:moveTo>
                  <a:lnTo>
                    <a:pt x="2183881" y="0"/>
                  </a:lnTo>
                  <a:cubicBezTo>
                    <a:pt x="2197737" y="0"/>
                    <a:pt x="2208969" y="11233"/>
                    <a:pt x="2208969" y="25089"/>
                  </a:cubicBezTo>
                  <a:lnTo>
                    <a:pt x="2208969" y="717839"/>
                  </a:lnTo>
                  <a:cubicBezTo>
                    <a:pt x="2208969" y="731695"/>
                    <a:pt x="2197737" y="742928"/>
                    <a:pt x="2183881" y="742928"/>
                  </a:cubicBezTo>
                  <a:lnTo>
                    <a:pt x="25089" y="742928"/>
                  </a:lnTo>
                  <a:cubicBezTo>
                    <a:pt x="11233" y="742928"/>
                    <a:pt x="0" y="731695"/>
                    <a:pt x="0" y="717839"/>
                  </a:cubicBezTo>
                  <a:lnTo>
                    <a:pt x="0" y="25089"/>
                  </a:lnTo>
                  <a:cubicBezTo>
                    <a:pt x="0" y="11233"/>
                    <a:pt x="11233" y="0"/>
                    <a:pt x="25089"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txBox="1"/>
            <p:nvPr/>
          </p:nvSpPr>
          <p:spPr>
            <a:xfrm>
              <a:off x="0" y="-38100"/>
              <a:ext cx="2208969"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31"/>
          <p:cNvGrpSpPr/>
          <p:nvPr/>
        </p:nvGrpSpPr>
        <p:grpSpPr>
          <a:xfrm>
            <a:off x="9589651" y="900964"/>
            <a:ext cx="7405912" cy="2618516"/>
            <a:chOff x="0" y="-38100"/>
            <a:chExt cx="2208969" cy="781028"/>
          </a:xfrm>
        </p:grpSpPr>
        <p:sp>
          <p:nvSpPr>
            <p:cNvPr id="482" name="Google Shape;482;p31"/>
            <p:cNvSpPr/>
            <p:nvPr/>
          </p:nvSpPr>
          <p:spPr>
            <a:xfrm>
              <a:off x="0" y="0"/>
              <a:ext cx="2208969" cy="742928"/>
            </a:xfrm>
            <a:custGeom>
              <a:avLst/>
              <a:gdLst/>
              <a:ahLst/>
              <a:cxnLst/>
              <a:rect l="l" t="t" r="r" b="b"/>
              <a:pathLst>
                <a:path w="2208969" h="742928" extrusionOk="0">
                  <a:moveTo>
                    <a:pt x="25089" y="0"/>
                  </a:moveTo>
                  <a:lnTo>
                    <a:pt x="2183881" y="0"/>
                  </a:lnTo>
                  <a:cubicBezTo>
                    <a:pt x="2197737" y="0"/>
                    <a:pt x="2208969" y="11233"/>
                    <a:pt x="2208969" y="25089"/>
                  </a:cubicBezTo>
                  <a:lnTo>
                    <a:pt x="2208969" y="717839"/>
                  </a:lnTo>
                  <a:cubicBezTo>
                    <a:pt x="2208969" y="731695"/>
                    <a:pt x="2197737" y="742928"/>
                    <a:pt x="2183881" y="742928"/>
                  </a:cubicBezTo>
                  <a:lnTo>
                    <a:pt x="25089" y="742928"/>
                  </a:lnTo>
                  <a:cubicBezTo>
                    <a:pt x="11233" y="742928"/>
                    <a:pt x="0" y="731695"/>
                    <a:pt x="0" y="717839"/>
                  </a:cubicBezTo>
                  <a:lnTo>
                    <a:pt x="0" y="25089"/>
                  </a:lnTo>
                  <a:cubicBezTo>
                    <a:pt x="0" y="11233"/>
                    <a:pt x="11233" y="0"/>
                    <a:pt x="25089"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txBox="1"/>
            <p:nvPr/>
          </p:nvSpPr>
          <p:spPr>
            <a:xfrm>
              <a:off x="0" y="-38100"/>
              <a:ext cx="2208969"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4" name="Google Shape;484;p31"/>
          <p:cNvGrpSpPr/>
          <p:nvPr/>
        </p:nvGrpSpPr>
        <p:grpSpPr>
          <a:xfrm>
            <a:off x="9589651" y="6639784"/>
            <a:ext cx="7405912" cy="2618516"/>
            <a:chOff x="0" y="-38100"/>
            <a:chExt cx="2208969" cy="781028"/>
          </a:xfrm>
        </p:grpSpPr>
        <p:sp>
          <p:nvSpPr>
            <p:cNvPr id="485" name="Google Shape;485;p31"/>
            <p:cNvSpPr/>
            <p:nvPr/>
          </p:nvSpPr>
          <p:spPr>
            <a:xfrm>
              <a:off x="0" y="0"/>
              <a:ext cx="2208969" cy="742928"/>
            </a:xfrm>
            <a:custGeom>
              <a:avLst/>
              <a:gdLst/>
              <a:ahLst/>
              <a:cxnLst/>
              <a:rect l="l" t="t" r="r" b="b"/>
              <a:pathLst>
                <a:path w="2208969" h="742928" extrusionOk="0">
                  <a:moveTo>
                    <a:pt x="25089" y="0"/>
                  </a:moveTo>
                  <a:lnTo>
                    <a:pt x="2183881" y="0"/>
                  </a:lnTo>
                  <a:cubicBezTo>
                    <a:pt x="2197737" y="0"/>
                    <a:pt x="2208969" y="11233"/>
                    <a:pt x="2208969" y="25089"/>
                  </a:cubicBezTo>
                  <a:lnTo>
                    <a:pt x="2208969" y="717839"/>
                  </a:lnTo>
                  <a:cubicBezTo>
                    <a:pt x="2208969" y="731695"/>
                    <a:pt x="2197737" y="742928"/>
                    <a:pt x="2183881" y="742928"/>
                  </a:cubicBezTo>
                  <a:lnTo>
                    <a:pt x="25089" y="742928"/>
                  </a:lnTo>
                  <a:cubicBezTo>
                    <a:pt x="11233" y="742928"/>
                    <a:pt x="0" y="731695"/>
                    <a:pt x="0" y="717839"/>
                  </a:cubicBezTo>
                  <a:lnTo>
                    <a:pt x="0" y="25089"/>
                  </a:lnTo>
                  <a:cubicBezTo>
                    <a:pt x="0" y="11233"/>
                    <a:pt x="11233" y="0"/>
                    <a:pt x="25089" y="0"/>
                  </a:cubicBezTo>
                  <a:close/>
                </a:path>
              </a:pathLst>
            </a:custGeom>
            <a:solidFill>
              <a:srgbClr val="FFFFFF"/>
            </a:solidFill>
            <a:ln w="285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p:nvPr/>
          </p:nvSpPr>
          <p:spPr>
            <a:xfrm>
              <a:off x="0" y="-38100"/>
              <a:ext cx="2208969" cy="781028"/>
            </a:xfrm>
            <a:prstGeom prst="rect">
              <a:avLst/>
            </a:prstGeom>
            <a:noFill/>
            <a:ln>
              <a:noFill/>
            </a:ln>
          </p:spPr>
          <p:txBody>
            <a:bodyPr spcFirstLastPara="1" wrap="square" lIns="44850" tIns="44850" rIns="44850" bIns="448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7" name="Google Shape;487;p31"/>
          <p:cNvSpPr/>
          <p:nvPr/>
        </p:nvSpPr>
        <p:spPr>
          <a:xfrm rot="-837796">
            <a:off x="2559560" y="882030"/>
            <a:ext cx="5055725" cy="5055725"/>
          </a:xfrm>
          <a:custGeom>
            <a:avLst/>
            <a:gdLst/>
            <a:ahLst/>
            <a:cxnLst/>
            <a:rect l="l" t="t" r="r" b="b"/>
            <a:pathLst>
              <a:path w="5055725" h="5055725" extrusionOk="0">
                <a:moveTo>
                  <a:pt x="0" y="0"/>
                </a:moveTo>
                <a:lnTo>
                  <a:pt x="5055725" y="0"/>
                </a:lnTo>
                <a:lnTo>
                  <a:pt x="5055725" y="5055725"/>
                </a:lnTo>
                <a:lnTo>
                  <a:pt x="0" y="5055725"/>
                </a:lnTo>
                <a:lnTo>
                  <a:pt x="0" y="0"/>
                </a:lnTo>
                <a:close/>
              </a:path>
            </a:pathLst>
          </a:custGeom>
          <a:blipFill rotWithShape="1">
            <a:blip r:embed="rId3">
              <a:alphaModFix/>
            </a:blip>
            <a:stretch>
              <a:fillRect/>
            </a:stretch>
          </a:blipFill>
          <a:ln>
            <a:noFill/>
          </a:ln>
        </p:spPr>
        <p:txBody>
          <a:bodyPr/>
          <a:lstStyle/>
          <a:p>
            <a:endParaRPr lang="en-IN"/>
          </a:p>
        </p:txBody>
      </p:sp>
      <p:sp>
        <p:nvSpPr>
          <p:cNvPr id="488" name="Google Shape;488;p31"/>
          <p:cNvSpPr/>
          <p:nvPr/>
        </p:nvSpPr>
        <p:spPr>
          <a:xfrm>
            <a:off x="10117109" y="1425206"/>
            <a:ext cx="2738337" cy="1697769"/>
          </a:xfrm>
          <a:custGeom>
            <a:avLst/>
            <a:gdLst/>
            <a:ahLst/>
            <a:cxnLst/>
            <a:rect l="l" t="t" r="r" b="b"/>
            <a:pathLst>
              <a:path w="2738337" h="1697769" extrusionOk="0">
                <a:moveTo>
                  <a:pt x="0" y="0"/>
                </a:moveTo>
                <a:lnTo>
                  <a:pt x="2738336" y="0"/>
                </a:lnTo>
                <a:lnTo>
                  <a:pt x="2738336" y="1697768"/>
                </a:lnTo>
                <a:lnTo>
                  <a:pt x="0" y="1697768"/>
                </a:lnTo>
                <a:lnTo>
                  <a:pt x="0" y="0"/>
                </a:lnTo>
                <a:close/>
              </a:path>
            </a:pathLst>
          </a:custGeom>
          <a:blipFill rotWithShape="1">
            <a:blip r:embed="rId4">
              <a:alphaModFix/>
            </a:blip>
            <a:stretch>
              <a:fillRect/>
            </a:stretch>
          </a:blipFill>
          <a:ln>
            <a:noFill/>
          </a:ln>
        </p:spPr>
        <p:txBody>
          <a:bodyPr/>
          <a:lstStyle/>
          <a:p>
            <a:endParaRPr lang="en-IN"/>
          </a:p>
        </p:txBody>
      </p:sp>
      <p:sp>
        <p:nvSpPr>
          <p:cNvPr id="489" name="Google Shape;489;p31"/>
          <p:cNvSpPr/>
          <p:nvPr/>
        </p:nvSpPr>
        <p:spPr>
          <a:xfrm flipH="1">
            <a:off x="10678441" y="4075287"/>
            <a:ext cx="1615673" cy="2136427"/>
          </a:xfrm>
          <a:custGeom>
            <a:avLst/>
            <a:gdLst/>
            <a:ahLst/>
            <a:cxnLst/>
            <a:rect l="l" t="t" r="r" b="b"/>
            <a:pathLst>
              <a:path w="1615673" h="2136427" extrusionOk="0">
                <a:moveTo>
                  <a:pt x="1615672" y="0"/>
                </a:moveTo>
                <a:lnTo>
                  <a:pt x="0" y="0"/>
                </a:lnTo>
                <a:lnTo>
                  <a:pt x="0" y="2136426"/>
                </a:lnTo>
                <a:lnTo>
                  <a:pt x="1615672" y="2136426"/>
                </a:lnTo>
                <a:lnTo>
                  <a:pt x="1615672" y="0"/>
                </a:lnTo>
                <a:close/>
              </a:path>
            </a:pathLst>
          </a:custGeom>
          <a:blipFill rotWithShape="1">
            <a:blip r:embed="rId5">
              <a:alphaModFix/>
            </a:blip>
            <a:stretch>
              <a:fillRect/>
            </a:stretch>
          </a:blipFill>
          <a:ln>
            <a:noFill/>
          </a:ln>
        </p:spPr>
        <p:txBody>
          <a:bodyPr/>
          <a:lstStyle/>
          <a:p>
            <a:endParaRPr lang="en-IN"/>
          </a:p>
        </p:txBody>
      </p:sp>
      <p:sp>
        <p:nvSpPr>
          <p:cNvPr id="490" name="Google Shape;490;p31"/>
          <p:cNvSpPr/>
          <p:nvPr/>
        </p:nvSpPr>
        <p:spPr>
          <a:xfrm flipH="1">
            <a:off x="10397775" y="7160415"/>
            <a:ext cx="2177005" cy="1692621"/>
          </a:xfrm>
          <a:custGeom>
            <a:avLst/>
            <a:gdLst/>
            <a:ahLst/>
            <a:cxnLst/>
            <a:rect l="l" t="t" r="r" b="b"/>
            <a:pathLst>
              <a:path w="2177005" h="1692621" extrusionOk="0">
                <a:moveTo>
                  <a:pt x="2177004" y="0"/>
                </a:moveTo>
                <a:lnTo>
                  <a:pt x="0" y="0"/>
                </a:lnTo>
                <a:lnTo>
                  <a:pt x="0" y="1692621"/>
                </a:lnTo>
                <a:lnTo>
                  <a:pt x="2177004" y="1692621"/>
                </a:lnTo>
                <a:lnTo>
                  <a:pt x="2177004" y="0"/>
                </a:lnTo>
                <a:close/>
              </a:path>
            </a:pathLst>
          </a:custGeom>
          <a:blipFill rotWithShape="1">
            <a:blip r:embed="rId6">
              <a:alphaModFix/>
            </a:blip>
            <a:stretch>
              <a:fillRect/>
            </a:stretch>
          </a:blipFill>
          <a:ln>
            <a:noFill/>
          </a:ln>
        </p:spPr>
        <p:txBody>
          <a:bodyPr/>
          <a:lstStyle/>
          <a:p>
            <a:endParaRPr lang="en-IN"/>
          </a:p>
        </p:txBody>
      </p:sp>
      <p:sp>
        <p:nvSpPr>
          <p:cNvPr id="491" name="Google Shape;491;p31"/>
          <p:cNvSpPr txBox="1"/>
          <p:nvPr/>
        </p:nvSpPr>
        <p:spPr>
          <a:xfrm>
            <a:off x="13292607" y="1509550"/>
            <a:ext cx="3168228"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 </a:t>
            </a:r>
            <a:endParaRPr/>
          </a:p>
        </p:txBody>
      </p:sp>
      <p:sp>
        <p:nvSpPr>
          <p:cNvPr id="492" name="Google Shape;492;p31"/>
          <p:cNvSpPr txBox="1"/>
          <p:nvPr/>
        </p:nvSpPr>
        <p:spPr>
          <a:xfrm>
            <a:off x="13292607" y="4378960"/>
            <a:ext cx="3168228"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 </a:t>
            </a:r>
            <a:endParaRPr/>
          </a:p>
        </p:txBody>
      </p:sp>
      <p:sp>
        <p:nvSpPr>
          <p:cNvPr id="493" name="Google Shape;493;p31"/>
          <p:cNvSpPr txBox="1"/>
          <p:nvPr/>
        </p:nvSpPr>
        <p:spPr>
          <a:xfrm>
            <a:off x="13292607" y="7248370"/>
            <a:ext cx="3168228"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 </a:t>
            </a:r>
            <a:endParaRPr/>
          </a:p>
        </p:txBody>
      </p:sp>
      <p:sp>
        <p:nvSpPr>
          <p:cNvPr id="494" name="Google Shape;494;p31"/>
          <p:cNvSpPr txBox="1"/>
          <p:nvPr/>
        </p:nvSpPr>
        <p:spPr>
          <a:xfrm>
            <a:off x="1297544" y="4979059"/>
            <a:ext cx="7579800" cy="2363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676" b="1" i="0" u="none" strike="noStrike" cap="none">
                <a:solidFill>
                  <a:srgbClr val="B59AED"/>
                </a:solidFill>
                <a:latin typeface="Titillium Web"/>
                <a:ea typeface="Titillium Web"/>
                <a:cs typeface="Titillium Web"/>
                <a:sym typeface="Titillium Web"/>
              </a:rPr>
              <a:t>THANK YOU</a:t>
            </a:r>
            <a:endParaRPr/>
          </a:p>
          <a:p>
            <a:pPr marL="0" marR="0" lvl="0" indent="0" algn="l" rtl="0">
              <a:lnSpc>
                <a:spcPct val="100000"/>
              </a:lnSpc>
              <a:spcBef>
                <a:spcPts val="0"/>
              </a:spcBef>
              <a:spcAft>
                <a:spcPts val="0"/>
              </a:spcAft>
              <a:buNone/>
            </a:pPr>
            <a:r>
              <a:rPr lang="en-US" sz="7676" b="1" i="0" u="none" strike="noStrike" cap="none">
                <a:solidFill>
                  <a:srgbClr val="B59AED"/>
                </a:solidFill>
                <a:latin typeface="Titillium Web"/>
                <a:ea typeface="Titillium Web"/>
                <a:cs typeface="Titillium Web"/>
                <a:sym typeface="Titillium Web"/>
              </a:rPr>
              <a:t>FOR LISTENING!</a:t>
            </a:r>
            <a:endParaRPr/>
          </a:p>
        </p:txBody>
      </p:sp>
      <p:sp>
        <p:nvSpPr>
          <p:cNvPr id="495" name="Google Shape;495;p31"/>
          <p:cNvSpPr txBox="1"/>
          <p:nvPr/>
        </p:nvSpPr>
        <p:spPr>
          <a:xfrm>
            <a:off x="1297544" y="7741321"/>
            <a:ext cx="5320965" cy="13646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Today, you have learned how to write a thesis statement and should now understand . . .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499"/>
        <p:cNvGrpSpPr/>
        <p:nvPr/>
      </p:nvGrpSpPr>
      <p:grpSpPr>
        <a:xfrm>
          <a:off x="0" y="0"/>
          <a:ext cx="0" cy="0"/>
          <a:chOff x="0" y="0"/>
          <a:chExt cx="0" cy="0"/>
        </a:xfrm>
      </p:grpSpPr>
      <p:grpSp>
        <p:nvGrpSpPr>
          <p:cNvPr id="500" name="Google Shape;500;p32"/>
          <p:cNvGrpSpPr/>
          <p:nvPr/>
        </p:nvGrpSpPr>
        <p:grpSpPr>
          <a:xfrm>
            <a:off x="416240" y="271579"/>
            <a:ext cx="17455521" cy="9599182"/>
            <a:chOff x="0" y="-38100"/>
            <a:chExt cx="4597339" cy="2528180"/>
          </a:xfrm>
        </p:grpSpPr>
        <p:sp>
          <p:nvSpPr>
            <p:cNvPr id="501" name="Google Shape;501;p32"/>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502" name="Google Shape;502;p32"/>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3" name="Google Shape;503;p32"/>
          <p:cNvSpPr/>
          <p:nvPr/>
        </p:nvSpPr>
        <p:spPr>
          <a:xfrm>
            <a:off x="13650408" y="6928323"/>
            <a:ext cx="859552" cy="859552"/>
          </a:xfrm>
          <a:custGeom>
            <a:avLst/>
            <a:gdLst/>
            <a:ahLst/>
            <a:cxnLst/>
            <a:rect l="l" t="t" r="r" b="b"/>
            <a:pathLst>
              <a:path w="859552" h="859552" extrusionOk="0">
                <a:moveTo>
                  <a:pt x="0" y="0"/>
                </a:moveTo>
                <a:lnTo>
                  <a:pt x="859552" y="0"/>
                </a:lnTo>
                <a:lnTo>
                  <a:pt x="859552" y="859553"/>
                </a:lnTo>
                <a:lnTo>
                  <a:pt x="0" y="859553"/>
                </a:lnTo>
                <a:lnTo>
                  <a:pt x="0" y="0"/>
                </a:lnTo>
                <a:close/>
              </a:path>
            </a:pathLst>
          </a:custGeom>
          <a:blipFill rotWithShape="1">
            <a:blip r:embed="rId3">
              <a:alphaModFix/>
            </a:blip>
            <a:stretch>
              <a:fillRect/>
            </a:stretch>
          </a:blipFill>
          <a:ln>
            <a:noFill/>
          </a:ln>
        </p:spPr>
        <p:txBody>
          <a:bodyPr/>
          <a:lstStyle/>
          <a:p>
            <a:endParaRPr lang="en-IN"/>
          </a:p>
        </p:txBody>
      </p:sp>
      <p:sp>
        <p:nvSpPr>
          <p:cNvPr id="504" name="Google Shape;504;p32"/>
          <p:cNvSpPr/>
          <p:nvPr/>
        </p:nvSpPr>
        <p:spPr>
          <a:xfrm>
            <a:off x="11005354" y="3121758"/>
            <a:ext cx="1784065" cy="1674791"/>
          </a:xfrm>
          <a:custGeom>
            <a:avLst/>
            <a:gdLst/>
            <a:ahLst/>
            <a:cxnLst/>
            <a:rect l="l" t="t" r="r" b="b"/>
            <a:pathLst>
              <a:path w="1784065" h="1674791" extrusionOk="0">
                <a:moveTo>
                  <a:pt x="0" y="0"/>
                </a:moveTo>
                <a:lnTo>
                  <a:pt x="1784065" y="0"/>
                </a:lnTo>
                <a:lnTo>
                  <a:pt x="1784065" y="1674791"/>
                </a:lnTo>
                <a:lnTo>
                  <a:pt x="0" y="1674791"/>
                </a:lnTo>
                <a:lnTo>
                  <a:pt x="0" y="0"/>
                </a:lnTo>
                <a:close/>
              </a:path>
            </a:pathLst>
          </a:custGeom>
          <a:blipFill rotWithShape="1">
            <a:blip r:embed="rId4">
              <a:alphaModFix/>
            </a:blip>
            <a:stretch>
              <a:fillRect/>
            </a:stretch>
          </a:blipFill>
          <a:ln>
            <a:noFill/>
          </a:ln>
        </p:spPr>
        <p:txBody>
          <a:bodyPr/>
          <a:lstStyle/>
          <a:p>
            <a:endParaRPr lang="en-IN"/>
          </a:p>
        </p:txBody>
      </p:sp>
      <p:sp>
        <p:nvSpPr>
          <p:cNvPr id="505" name="Google Shape;505;p32"/>
          <p:cNvSpPr/>
          <p:nvPr/>
        </p:nvSpPr>
        <p:spPr>
          <a:xfrm>
            <a:off x="16319525" y="991043"/>
            <a:ext cx="939775" cy="1884260"/>
          </a:xfrm>
          <a:custGeom>
            <a:avLst/>
            <a:gdLst/>
            <a:ahLst/>
            <a:cxnLst/>
            <a:rect l="l" t="t" r="r" b="b"/>
            <a:pathLst>
              <a:path w="939775" h="1884260" extrusionOk="0">
                <a:moveTo>
                  <a:pt x="0" y="0"/>
                </a:moveTo>
                <a:lnTo>
                  <a:pt x="939775" y="0"/>
                </a:lnTo>
                <a:lnTo>
                  <a:pt x="939775" y="1884260"/>
                </a:lnTo>
                <a:lnTo>
                  <a:pt x="0" y="1884260"/>
                </a:lnTo>
                <a:lnTo>
                  <a:pt x="0" y="0"/>
                </a:lnTo>
                <a:close/>
              </a:path>
            </a:pathLst>
          </a:custGeom>
          <a:blipFill rotWithShape="1">
            <a:blip r:embed="rId5">
              <a:alphaModFix/>
            </a:blip>
            <a:stretch>
              <a:fillRect/>
            </a:stretch>
          </a:blipFill>
          <a:ln>
            <a:noFill/>
          </a:ln>
        </p:spPr>
        <p:txBody>
          <a:bodyPr/>
          <a:lstStyle/>
          <a:p>
            <a:endParaRPr lang="en-IN"/>
          </a:p>
        </p:txBody>
      </p:sp>
      <p:sp>
        <p:nvSpPr>
          <p:cNvPr id="506" name="Google Shape;506;p32"/>
          <p:cNvSpPr/>
          <p:nvPr/>
        </p:nvSpPr>
        <p:spPr>
          <a:xfrm>
            <a:off x="10750691" y="6793141"/>
            <a:ext cx="921087" cy="1129916"/>
          </a:xfrm>
          <a:custGeom>
            <a:avLst/>
            <a:gdLst/>
            <a:ahLst/>
            <a:cxnLst/>
            <a:rect l="l" t="t" r="r" b="b"/>
            <a:pathLst>
              <a:path w="921087" h="1129916" extrusionOk="0">
                <a:moveTo>
                  <a:pt x="0" y="0"/>
                </a:moveTo>
                <a:lnTo>
                  <a:pt x="921087" y="0"/>
                </a:lnTo>
                <a:lnTo>
                  <a:pt x="921087" y="1129916"/>
                </a:lnTo>
                <a:lnTo>
                  <a:pt x="0" y="1129916"/>
                </a:lnTo>
                <a:lnTo>
                  <a:pt x="0" y="0"/>
                </a:lnTo>
                <a:close/>
              </a:path>
            </a:pathLst>
          </a:custGeom>
          <a:blipFill rotWithShape="1">
            <a:blip r:embed="rId6">
              <a:alphaModFix/>
            </a:blip>
            <a:stretch>
              <a:fillRect/>
            </a:stretch>
          </a:blipFill>
          <a:ln>
            <a:noFill/>
          </a:ln>
        </p:spPr>
        <p:txBody>
          <a:bodyPr/>
          <a:lstStyle/>
          <a:p>
            <a:endParaRPr lang="en-IN"/>
          </a:p>
        </p:txBody>
      </p:sp>
      <p:sp>
        <p:nvSpPr>
          <p:cNvPr id="507" name="Google Shape;507;p32"/>
          <p:cNvSpPr/>
          <p:nvPr/>
        </p:nvSpPr>
        <p:spPr>
          <a:xfrm>
            <a:off x="13320771" y="3164002"/>
            <a:ext cx="1115199" cy="1590302"/>
          </a:xfrm>
          <a:custGeom>
            <a:avLst/>
            <a:gdLst/>
            <a:ahLst/>
            <a:cxnLst/>
            <a:rect l="l" t="t" r="r" b="b"/>
            <a:pathLst>
              <a:path w="1115199" h="1590302" extrusionOk="0">
                <a:moveTo>
                  <a:pt x="0" y="0"/>
                </a:moveTo>
                <a:lnTo>
                  <a:pt x="1115199" y="0"/>
                </a:lnTo>
                <a:lnTo>
                  <a:pt x="1115199" y="1590302"/>
                </a:lnTo>
                <a:lnTo>
                  <a:pt x="0" y="1590302"/>
                </a:lnTo>
                <a:lnTo>
                  <a:pt x="0" y="0"/>
                </a:lnTo>
                <a:close/>
              </a:path>
            </a:pathLst>
          </a:custGeom>
          <a:blipFill rotWithShape="1">
            <a:blip r:embed="rId7">
              <a:alphaModFix/>
            </a:blip>
            <a:stretch>
              <a:fillRect/>
            </a:stretch>
          </a:blipFill>
          <a:ln>
            <a:noFill/>
          </a:ln>
        </p:spPr>
        <p:txBody>
          <a:bodyPr/>
          <a:lstStyle/>
          <a:p>
            <a:endParaRPr lang="en-IN"/>
          </a:p>
        </p:txBody>
      </p:sp>
      <p:sp>
        <p:nvSpPr>
          <p:cNvPr id="508" name="Google Shape;508;p32"/>
          <p:cNvSpPr/>
          <p:nvPr/>
        </p:nvSpPr>
        <p:spPr>
          <a:xfrm>
            <a:off x="5919653" y="6909848"/>
            <a:ext cx="1153528" cy="896503"/>
          </a:xfrm>
          <a:custGeom>
            <a:avLst/>
            <a:gdLst/>
            <a:ahLst/>
            <a:cxnLst/>
            <a:rect l="l" t="t" r="r" b="b"/>
            <a:pathLst>
              <a:path w="1153528" h="896503" extrusionOk="0">
                <a:moveTo>
                  <a:pt x="0" y="0"/>
                </a:moveTo>
                <a:lnTo>
                  <a:pt x="1153528" y="0"/>
                </a:lnTo>
                <a:lnTo>
                  <a:pt x="1153528" y="896503"/>
                </a:lnTo>
                <a:lnTo>
                  <a:pt x="0" y="896503"/>
                </a:lnTo>
                <a:lnTo>
                  <a:pt x="0" y="0"/>
                </a:lnTo>
                <a:close/>
              </a:path>
            </a:pathLst>
          </a:custGeom>
          <a:blipFill rotWithShape="1">
            <a:blip r:embed="rId8">
              <a:alphaModFix/>
            </a:blip>
            <a:stretch>
              <a:fillRect/>
            </a:stretch>
          </a:blipFill>
          <a:ln>
            <a:noFill/>
          </a:ln>
        </p:spPr>
        <p:txBody>
          <a:bodyPr/>
          <a:lstStyle/>
          <a:p>
            <a:endParaRPr lang="en-IN"/>
          </a:p>
        </p:txBody>
      </p:sp>
      <p:sp>
        <p:nvSpPr>
          <p:cNvPr id="509" name="Google Shape;509;p32"/>
          <p:cNvSpPr/>
          <p:nvPr/>
        </p:nvSpPr>
        <p:spPr>
          <a:xfrm>
            <a:off x="14970629" y="5454211"/>
            <a:ext cx="1063404" cy="857370"/>
          </a:xfrm>
          <a:custGeom>
            <a:avLst/>
            <a:gdLst/>
            <a:ahLst/>
            <a:cxnLst/>
            <a:rect l="l" t="t" r="r" b="b"/>
            <a:pathLst>
              <a:path w="1063404" h="857370" extrusionOk="0">
                <a:moveTo>
                  <a:pt x="0" y="0"/>
                </a:moveTo>
                <a:lnTo>
                  <a:pt x="1063405" y="0"/>
                </a:lnTo>
                <a:lnTo>
                  <a:pt x="1063405" y="857370"/>
                </a:lnTo>
                <a:lnTo>
                  <a:pt x="0" y="857370"/>
                </a:lnTo>
                <a:lnTo>
                  <a:pt x="0" y="0"/>
                </a:lnTo>
                <a:close/>
              </a:path>
            </a:pathLst>
          </a:custGeom>
          <a:blipFill rotWithShape="1">
            <a:blip r:embed="rId9">
              <a:alphaModFix/>
            </a:blip>
            <a:stretch>
              <a:fillRect/>
            </a:stretch>
          </a:blipFill>
          <a:ln>
            <a:noFill/>
          </a:ln>
        </p:spPr>
        <p:txBody>
          <a:bodyPr/>
          <a:lstStyle/>
          <a:p>
            <a:endParaRPr lang="en-IN"/>
          </a:p>
        </p:txBody>
      </p:sp>
      <p:sp>
        <p:nvSpPr>
          <p:cNvPr id="510" name="Google Shape;510;p32"/>
          <p:cNvSpPr/>
          <p:nvPr/>
        </p:nvSpPr>
        <p:spPr>
          <a:xfrm>
            <a:off x="8504923" y="3071836"/>
            <a:ext cx="1969080" cy="1774634"/>
          </a:xfrm>
          <a:custGeom>
            <a:avLst/>
            <a:gdLst/>
            <a:ahLst/>
            <a:cxnLst/>
            <a:rect l="l" t="t" r="r" b="b"/>
            <a:pathLst>
              <a:path w="1969080" h="1774634" extrusionOk="0">
                <a:moveTo>
                  <a:pt x="0" y="0"/>
                </a:moveTo>
                <a:lnTo>
                  <a:pt x="1969080" y="0"/>
                </a:lnTo>
                <a:lnTo>
                  <a:pt x="1969080" y="1774634"/>
                </a:lnTo>
                <a:lnTo>
                  <a:pt x="0" y="1774634"/>
                </a:lnTo>
                <a:lnTo>
                  <a:pt x="0" y="0"/>
                </a:lnTo>
                <a:close/>
              </a:path>
            </a:pathLst>
          </a:custGeom>
          <a:blipFill rotWithShape="1">
            <a:blip r:embed="rId10">
              <a:alphaModFix/>
            </a:blip>
            <a:stretch>
              <a:fillRect/>
            </a:stretch>
          </a:blipFill>
          <a:ln>
            <a:noFill/>
          </a:ln>
        </p:spPr>
        <p:txBody>
          <a:bodyPr/>
          <a:lstStyle/>
          <a:p>
            <a:endParaRPr lang="en-IN"/>
          </a:p>
        </p:txBody>
      </p:sp>
      <p:sp>
        <p:nvSpPr>
          <p:cNvPr id="511" name="Google Shape;511;p32"/>
          <p:cNvSpPr/>
          <p:nvPr/>
        </p:nvSpPr>
        <p:spPr>
          <a:xfrm rot="10800000">
            <a:off x="15051024" y="7111921"/>
            <a:ext cx="1989390" cy="492357"/>
          </a:xfrm>
          <a:custGeom>
            <a:avLst/>
            <a:gdLst/>
            <a:ahLst/>
            <a:cxnLst/>
            <a:rect l="l" t="t" r="r" b="b"/>
            <a:pathLst>
              <a:path w="1989390" h="492357" extrusionOk="0">
                <a:moveTo>
                  <a:pt x="0" y="0"/>
                </a:moveTo>
                <a:lnTo>
                  <a:pt x="1989390" y="0"/>
                </a:lnTo>
                <a:lnTo>
                  <a:pt x="1989390" y="492357"/>
                </a:lnTo>
                <a:lnTo>
                  <a:pt x="0" y="492357"/>
                </a:lnTo>
                <a:lnTo>
                  <a:pt x="0" y="0"/>
                </a:lnTo>
                <a:close/>
              </a:path>
            </a:pathLst>
          </a:custGeom>
          <a:blipFill rotWithShape="1">
            <a:blip r:embed="rId11">
              <a:alphaModFix/>
            </a:blip>
            <a:stretch>
              <a:fillRect/>
            </a:stretch>
          </a:blipFill>
          <a:ln>
            <a:noFill/>
          </a:ln>
        </p:spPr>
        <p:txBody>
          <a:bodyPr/>
          <a:lstStyle/>
          <a:p>
            <a:endParaRPr lang="en-IN"/>
          </a:p>
        </p:txBody>
      </p:sp>
      <p:sp>
        <p:nvSpPr>
          <p:cNvPr id="512" name="Google Shape;512;p32"/>
          <p:cNvSpPr/>
          <p:nvPr/>
        </p:nvSpPr>
        <p:spPr>
          <a:xfrm>
            <a:off x="14937930" y="991043"/>
            <a:ext cx="740000" cy="1884260"/>
          </a:xfrm>
          <a:custGeom>
            <a:avLst/>
            <a:gdLst/>
            <a:ahLst/>
            <a:cxnLst/>
            <a:rect l="l" t="t" r="r" b="b"/>
            <a:pathLst>
              <a:path w="740000" h="1884260" extrusionOk="0">
                <a:moveTo>
                  <a:pt x="0" y="0"/>
                </a:moveTo>
                <a:lnTo>
                  <a:pt x="740000" y="0"/>
                </a:lnTo>
                <a:lnTo>
                  <a:pt x="740000" y="1884260"/>
                </a:lnTo>
                <a:lnTo>
                  <a:pt x="0" y="1884260"/>
                </a:lnTo>
                <a:lnTo>
                  <a:pt x="0" y="0"/>
                </a:lnTo>
                <a:close/>
              </a:path>
            </a:pathLst>
          </a:custGeom>
          <a:blipFill rotWithShape="1">
            <a:blip r:embed="rId12">
              <a:alphaModFix/>
            </a:blip>
            <a:stretch>
              <a:fillRect/>
            </a:stretch>
          </a:blipFill>
          <a:ln>
            <a:noFill/>
          </a:ln>
        </p:spPr>
        <p:txBody>
          <a:bodyPr/>
          <a:lstStyle/>
          <a:p>
            <a:endParaRPr lang="en-IN"/>
          </a:p>
        </p:txBody>
      </p:sp>
      <p:sp>
        <p:nvSpPr>
          <p:cNvPr id="513" name="Google Shape;513;p32"/>
          <p:cNvSpPr/>
          <p:nvPr/>
        </p:nvSpPr>
        <p:spPr>
          <a:xfrm>
            <a:off x="7981402" y="5526937"/>
            <a:ext cx="1139069" cy="711918"/>
          </a:xfrm>
          <a:custGeom>
            <a:avLst/>
            <a:gdLst/>
            <a:ahLst/>
            <a:cxnLst/>
            <a:rect l="l" t="t" r="r" b="b"/>
            <a:pathLst>
              <a:path w="1139069" h="711918" extrusionOk="0">
                <a:moveTo>
                  <a:pt x="0" y="0"/>
                </a:moveTo>
                <a:lnTo>
                  <a:pt x="1139069" y="0"/>
                </a:lnTo>
                <a:lnTo>
                  <a:pt x="1139069" y="711918"/>
                </a:lnTo>
                <a:lnTo>
                  <a:pt x="0" y="711918"/>
                </a:lnTo>
                <a:lnTo>
                  <a:pt x="0" y="0"/>
                </a:lnTo>
                <a:close/>
              </a:path>
            </a:pathLst>
          </a:custGeom>
          <a:blipFill rotWithShape="1">
            <a:blip r:embed="rId13">
              <a:alphaModFix/>
            </a:blip>
            <a:stretch>
              <a:fillRect/>
            </a:stretch>
          </a:blipFill>
          <a:ln>
            <a:noFill/>
          </a:ln>
        </p:spPr>
        <p:txBody>
          <a:bodyPr/>
          <a:lstStyle/>
          <a:p>
            <a:endParaRPr lang="en-IN"/>
          </a:p>
        </p:txBody>
      </p:sp>
      <p:sp>
        <p:nvSpPr>
          <p:cNvPr id="514" name="Google Shape;514;p32"/>
          <p:cNvSpPr/>
          <p:nvPr/>
        </p:nvSpPr>
        <p:spPr>
          <a:xfrm>
            <a:off x="5808379" y="5253638"/>
            <a:ext cx="814889" cy="1258516"/>
          </a:xfrm>
          <a:custGeom>
            <a:avLst/>
            <a:gdLst/>
            <a:ahLst/>
            <a:cxnLst/>
            <a:rect l="l" t="t" r="r" b="b"/>
            <a:pathLst>
              <a:path w="814889" h="1258516" extrusionOk="0">
                <a:moveTo>
                  <a:pt x="0" y="0"/>
                </a:moveTo>
                <a:lnTo>
                  <a:pt x="814889" y="0"/>
                </a:lnTo>
                <a:lnTo>
                  <a:pt x="814889" y="1258516"/>
                </a:lnTo>
                <a:lnTo>
                  <a:pt x="0" y="1258516"/>
                </a:lnTo>
                <a:lnTo>
                  <a:pt x="0" y="0"/>
                </a:lnTo>
                <a:close/>
              </a:path>
            </a:pathLst>
          </a:custGeom>
          <a:blipFill rotWithShape="1">
            <a:blip r:embed="rId14">
              <a:alphaModFix/>
            </a:blip>
            <a:stretch>
              <a:fillRect/>
            </a:stretch>
          </a:blipFill>
          <a:ln>
            <a:noFill/>
          </a:ln>
        </p:spPr>
        <p:txBody>
          <a:bodyPr/>
          <a:lstStyle/>
          <a:p>
            <a:endParaRPr lang="en-IN"/>
          </a:p>
        </p:txBody>
      </p:sp>
      <p:sp>
        <p:nvSpPr>
          <p:cNvPr id="515" name="Google Shape;515;p32"/>
          <p:cNvSpPr/>
          <p:nvPr/>
        </p:nvSpPr>
        <p:spPr>
          <a:xfrm>
            <a:off x="7004010" y="5290357"/>
            <a:ext cx="759931" cy="1185077"/>
          </a:xfrm>
          <a:custGeom>
            <a:avLst/>
            <a:gdLst/>
            <a:ahLst/>
            <a:cxnLst/>
            <a:rect l="l" t="t" r="r" b="b"/>
            <a:pathLst>
              <a:path w="759931" h="1185077" extrusionOk="0">
                <a:moveTo>
                  <a:pt x="0" y="0"/>
                </a:moveTo>
                <a:lnTo>
                  <a:pt x="759930" y="0"/>
                </a:lnTo>
                <a:lnTo>
                  <a:pt x="759930" y="1185077"/>
                </a:lnTo>
                <a:lnTo>
                  <a:pt x="0" y="1185077"/>
                </a:lnTo>
                <a:lnTo>
                  <a:pt x="0" y="0"/>
                </a:lnTo>
                <a:close/>
              </a:path>
            </a:pathLst>
          </a:custGeom>
          <a:blipFill rotWithShape="1">
            <a:blip r:embed="rId15">
              <a:alphaModFix/>
            </a:blip>
            <a:stretch>
              <a:fillRect/>
            </a:stretch>
          </a:blipFill>
          <a:ln>
            <a:noFill/>
          </a:ln>
        </p:spPr>
        <p:txBody>
          <a:bodyPr/>
          <a:lstStyle/>
          <a:p>
            <a:endParaRPr lang="en-IN"/>
          </a:p>
        </p:txBody>
      </p:sp>
      <p:sp>
        <p:nvSpPr>
          <p:cNvPr id="516" name="Google Shape;516;p32"/>
          <p:cNvSpPr/>
          <p:nvPr/>
        </p:nvSpPr>
        <p:spPr>
          <a:xfrm>
            <a:off x="9378742" y="5389561"/>
            <a:ext cx="1201423" cy="986669"/>
          </a:xfrm>
          <a:custGeom>
            <a:avLst/>
            <a:gdLst/>
            <a:ahLst/>
            <a:cxnLst/>
            <a:rect l="l" t="t" r="r" b="b"/>
            <a:pathLst>
              <a:path w="1201423" h="986669" extrusionOk="0">
                <a:moveTo>
                  <a:pt x="0" y="0"/>
                </a:moveTo>
                <a:lnTo>
                  <a:pt x="1201423" y="0"/>
                </a:lnTo>
                <a:lnTo>
                  <a:pt x="1201423" y="986669"/>
                </a:lnTo>
                <a:lnTo>
                  <a:pt x="0" y="986669"/>
                </a:lnTo>
                <a:lnTo>
                  <a:pt x="0" y="0"/>
                </a:lnTo>
                <a:close/>
              </a:path>
            </a:pathLst>
          </a:custGeom>
          <a:blipFill rotWithShape="1">
            <a:blip r:embed="rId16">
              <a:alphaModFix/>
            </a:blip>
            <a:stretch>
              <a:fillRect/>
            </a:stretch>
          </a:blipFill>
          <a:ln>
            <a:noFill/>
          </a:ln>
        </p:spPr>
        <p:txBody>
          <a:bodyPr/>
          <a:lstStyle/>
          <a:p>
            <a:endParaRPr lang="en-IN"/>
          </a:p>
        </p:txBody>
      </p:sp>
      <p:sp>
        <p:nvSpPr>
          <p:cNvPr id="517" name="Google Shape;517;p32"/>
          <p:cNvSpPr/>
          <p:nvPr/>
        </p:nvSpPr>
        <p:spPr>
          <a:xfrm>
            <a:off x="7614244" y="7022830"/>
            <a:ext cx="2595383" cy="670540"/>
          </a:xfrm>
          <a:custGeom>
            <a:avLst/>
            <a:gdLst/>
            <a:ahLst/>
            <a:cxnLst/>
            <a:rect l="l" t="t" r="r" b="b"/>
            <a:pathLst>
              <a:path w="2595383" h="670540" extrusionOk="0">
                <a:moveTo>
                  <a:pt x="0" y="0"/>
                </a:moveTo>
                <a:lnTo>
                  <a:pt x="2595384" y="0"/>
                </a:lnTo>
                <a:lnTo>
                  <a:pt x="2595384" y="670539"/>
                </a:lnTo>
                <a:lnTo>
                  <a:pt x="0" y="670539"/>
                </a:lnTo>
                <a:lnTo>
                  <a:pt x="0" y="0"/>
                </a:lnTo>
                <a:close/>
              </a:path>
            </a:pathLst>
          </a:custGeom>
          <a:blipFill rotWithShape="1">
            <a:blip r:embed="rId17">
              <a:alphaModFix/>
            </a:blip>
            <a:stretch>
              <a:fillRect/>
            </a:stretch>
          </a:blipFill>
          <a:ln>
            <a:noFill/>
          </a:ln>
        </p:spPr>
        <p:txBody>
          <a:bodyPr/>
          <a:lstStyle/>
          <a:p>
            <a:endParaRPr lang="en-IN"/>
          </a:p>
        </p:txBody>
      </p:sp>
      <p:sp>
        <p:nvSpPr>
          <p:cNvPr id="518" name="Google Shape;518;p32"/>
          <p:cNvSpPr/>
          <p:nvPr/>
        </p:nvSpPr>
        <p:spPr>
          <a:xfrm flipH="1">
            <a:off x="8622997" y="1174769"/>
            <a:ext cx="1342374" cy="1516807"/>
          </a:xfrm>
          <a:custGeom>
            <a:avLst/>
            <a:gdLst/>
            <a:ahLst/>
            <a:cxnLst/>
            <a:rect l="l" t="t" r="r" b="b"/>
            <a:pathLst>
              <a:path w="1342374" h="1516807" extrusionOk="0">
                <a:moveTo>
                  <a:pt x="1342374" y="0"/>
                </a:moveTo>
                <a:lnTo>
                  <a:pt x="0" y="0"/>
                </a:lnTo>
                <a:lnTo>
                  <a:pt x="0" y="1516807"/>
                </a:lnTo>
                <a:lnTo>
                  <a:pt x="1342374" y="1516807"/>
                </a:lnTo>
                <a:lnTo>
                  <a:pt x="1342374" y="0"/>
                </a:lnTo>
                <a:close/>
              </a:path>
            </a:pathLst>
          </a:custGeom>
          <a:blipFill rotWithShape="1">
            <a:blip r:embed="rId18">
              <a:alphaModFix/>
            </a:blip>
            <a:stretch>
              <a:fillRect/>
            </a:stretch>
          </a:blipFill>
          <a:ln>
            <a:noFill/>
          </a:ln>
        </p:spPr>
        <p:txBody>
          <a:bodyPr/>
          <a:lstStyle/>
          <a:p>
            <a:endParaRPr lang="en-IN"/>
          </a:p>
        </p:txBody>
      </p:sp>
      <p:sp>
        <p:nvSpPr>
          <p:cNvPr id="519" name="Google Shape;519;p32"/>
          <p:cNvSpPr/>
          <p:nvPr/>
        </p:nvSpPr>
        <p:spPr>
          <a:xfrm>
            <a:off x="16319525" y="5370130"/>
            <a:ext cx="844781" cy="1025531"/>
          </a:xfrm>
          <a:custGeom>
            <a:avLst/>
            <a:gdLst/>
            <a:ahLst/>
            <a:cxnLst/>
            <a:rect l="l" t="t" r="r" b="b"/>
            <a:pathLst>
              <a:path w="844781" h="1025531" extrusionOk="0">
                <a:moveTo>
                  <a:pt x="0" y="0"/>
                </a:moveTo>
                <a:lnTo>
                  <a:pt x="844782" y="0"/>
                </a:lnTo>
                <a:lnTo>
                  <a:pt x="844782" y="1025531"/>
                </a:lnTo>
                <a:lnTo>
                  <a:pt x="0" y="1025531"/>
                </a:lnTo>
                <a:lnTo>
                  <a:pt x="0" y="0"/>
                </a:lnTo>
                <a:close/>
              </a:path>
            </a:pathLst>
          </a:custGeom>
          <a:blipFill rotWithShape="1">
            <a:blip r:embed="rId19">
              <a:alphaModFix/>
            </a:blip>
            <a:stretch>
              <a:fillRect/>
            </a:stretch>
          </a:blipFill>
          <a:ln>
            <a:noFill/>
          </a:ln>
        </p:spPr>
        <p:txBody>
          <a:bodyPr/>
          <a:lstStyle/>
          <a:p>
            <a:endParaRPr lang="en-IN"/>
          </a:p>
        </p:txBody>
      </p:sp>
      <p:sp>
        <p:nvSpPr>
          <p:cNvPr id="520" name="Google Shape;520;p32"/>
          <p:cNvSpPr/>
          <p:nvPr/>
        </p:nvSpPr>
        <p:spPr>
          <a:xfrm flipH="1">
            <a:off x="13058887" y="901966"/>
            <a:ext cx="1237448" cy="2062414"/>
          </a:xfrm>
          <a:custGeom>
            <a:avLst/>
            <a:gdLst/>
            <a:ahLst/>
            <a:cxnLst/>
            <a:rect l="l" t="t" r="r" b="b"/>
            <a:pathLst>
              <a:path w="1237448" h="2062414" extrusionOk="0">
                <a:moveTo>
                  <a:pt x="1237448" y="0"/>
                </a:moveTo>
                <a:lnTo>
                  <a:pt x="0" y="0"/>
                </a:lnTo>
                <a:lnTo>
                  <a:pt x="0" y="2062414"/>
                </a:lnTo>
                <a:lnTo>
                  <a:pt x="1237448" y="2062414"/>
                </a:lnTo>
                <a:lnTo>
                  <a:pt x="1237448" y="0"/>
                </a:lnTo>
                <a:close/>
              </a:path>
            </a:pathLst>
          </a:custGeom>
          <a:blipFill rotWithShape="1">
            <a:blip r:embed="rId20">
              <a:alphaModFix/>
            </a:blip>
            <a:stretch>
              <a:fillRect/>
            </a:stretch>
          </a:blipFill>
          <a:ln>
            <a:noFill/>
          </a:ln>
        </p:spPr>
        <p:txBody>
          <a:bodyPr/>
          <a:lstStyle/>
          <a:p>
            <a:endParaRPr lang="en-IN"/>
          </a:p>
        </p:txBody>
      </p:sp>
      <p:sp>
        <p:nvSpPr>
          <p:cNvPr id="521" name="Google Shape;521;p32"/>
          <p:cNvSpPr/>
          <p:nvPr/>
        </p:nvSpPr>
        <p:spPr>
          <a:xfrm>
            <a:off x="7119085" y="8113558"/>
            <a:ext cx="1198836" cy="1114917"/>
          </a:xfrm>
          <a:custGeom>
            <a:avLst/>
            <a:gdLst/>
            <a:ahLst/>
            <a:cxnLst/>
            <a:rect l="l" t="t" r="r" b="b"/>
            <a:pathLst>
              <a:path w="1198836" h="1114917" extrusionOk="0">
                <a:moveTo>
                  <a:pt x="0" y="0"/>
                </a:moveTo>
                <a:lnTo>
                  <a:pt x="1198836" y="0"/>
                </a:lnTo>
                <a:lnTo>
                  <a:pt x="1198836" y="1114917"/>
                </a:lnTo>
                <a:lnTo>
                  <a:pt x="0" y="1114917"/>
                </a:lnTo>
                <a:lnTo>
                  <a:pt x="0" y="0"/>
                </a:lnTo>
                <a:close/>
              </a:path>
            </a:pathLst>
          </a:custGeom>
          <a:blipFill rotWithShape="1">
            <a:blip r:embed="rId21">
              <a:alphaModFix/>
            </a:blip>
            <a:stretch>
              <a:fillRect/>
            </a:stretch>
          </a:blipFill>
          <a:ln>
            <a:noFill/>
          </a:ln>
        </p:spPr>
        <p:txBody>
          <a:bodyPr/>
          <a:lstStyle/>
          <a:p>
            <a:endParaRPr lang="en-IN"/>
          </a:p>
        </p:txBody>
      </p:sp>
      <p:sp>
        <p:nvSpPr>
          <p:cNvPr id="522" name="Google Shape;522;p32"/>
          <p:cNvSpPr/>
          <p:nvPr/>
        </p:nvSpPr>
        <p:spPr>
          <a:xfrm>
            <a:off x="8725633" y="8056407"/>
            <a:ext cx="1494490" cy="1229218"/>
          </a:xfrm>
          <a:custGeom>
            <a:avLst/>
            <a:gdLst/>
            <a:ahLst/>
            <a:cxnLst/>
            <a:rect l="l" t="t" r="r" b="b"/>
            <a:pathLst>
              <a:path w="1494490" h="1229218" extrusionOk="0">
                <a:moveTo>
                  <a:pt x="0" y="0"/>
                </a:moveTo>
                <a:lnTo>
                  <a:pt x="1494490" y="0"/>
                </a:lnTo>
                <a:lnTo>
                  <a:pt x="1494490" y="1229218"/>
                </a:lnTo>
                <a:lnTo>
                  <a:pt x="0" y="1229218"/>
                </a:lnTo>
                <a:lnTo>
                  <a:pt x="0" y="0"/>
                </a:lnTo>
                <a:close/>
              </a:path>
            </a:pathLst>
          </a:custGeom>
          <a:blipFill rotWithShape="1">
            <a:blip r:embed="rId22">
              <a:alphaModFix/>
            </a:blip>
            <a:stretch>
              <a:fillRect/>
            </a:stretch>
          </a:blipFill>
          <a:ln>
            <a:noFill/>
          </a:ln>
        </p:spPr>
        <p:txBody>
          <a:bodyPr/>
          <a:lstStyle/>
          <a:p>
            <a:endParaRPr lang="en-IN"/>
          </a:p>
        </p:txBody>
      </p:sp>
      <p:sp>
        <p:nvSpPr>
          <p:cNvPr id="523" name="Google Shape;523;p32"/>
          <p:cNvSpPr/>
          <p:nvPr/>
        </p:nvSpPr>
        <p:spPr>
          <a:xfrm>
            <a:off x="10627836" y="8123669"/>
            <a:ext cx="1258270" cy="1094695"/>
          </a:xfrm>
          <a:custGeom>
            <a:avLst/>
            <a:gdLst/>
            <a:ahLst/>
            <a:cxnLst/>
            <a:rect l="l" t="t" r="r" b="b"/>
            <a:pathLst>
              <a:path w="1258270" h="1094695" extrusionOk="0">
                <a:moveTo>
                  <a:pt x="0" y="0"/>
                </a:moveTo>
                <a:lnTo>
                  <a:pt x="1258270" y="0"/>
                </a:lnTo>
                <a:lnTo>
                  <a:pt x="1258270" y="1094695"/>
                </a:lnTo>
                <a:lnTo>
                  <a:pt x="0" y="1094695"/>
                </a:lnTo>
                <a:lnTo>
                  <a:pt x="0" y="0"/>
                </a:lnTo>
                <a:close/>
              </a:path>
            </a:pathLst>
          </a:custGeom>
          <a:blipFill rotWithShape="1">
            <a:blip r:embed="rId23">
              <a:alphaModFix/>
            </a:blip>
            <a:stretch>
              <a:fillRect/>
            </a:stretch>
          </a:blipFill>
          <a:ln>
            <a:noFill/>
          </a:ln>
        </p:spPr>
        <p:txBody>
          <a:bodyPr/>
          <a:lstStyle/>
          <a:p>
            <a:endParaRPr lang="en-IN"/>
          </a:p>
        </p:txBody>
      </p:sp>
      <p:sp>
        <p:nvSpPr>
          <p:cNvPr id="524" name="Google Shape;524;p32"/>
          <p:cNvSpPr/>
          <p:nvPr/>
        </p:nvSpPr>
        <p:spPr>
          <a:xfrm>
            <a:off x="5786143" y="8239050"/>
            <a:ext cx="925229" cy="863932"/>
          </a:xfrm>
          <a:custGeom>
            <a:avLst/>
            <a:gdLst/>
            <a:ahLst/>
            <a:cxnLst/>
            <a:rect l="l" t="t" r="r" b="b"/>
            <a:pathLst>
              <a:path w="925229" h="863932" extrusionOk="0">
                <a:moveTo>
                  <a:pt x="0" y="0"/>
                </a:moveTo>
                <a:lnTo>
                  <a:pt x="925229" y="0"/>
                </a:lnTo>
                <a:lnTo>
                  <a:pt x="925229" y="863933"/>
                </a:lnTo>
                <a:lnTo>
                  <a:pt x="0" y="863933"/>
                </a:lnTo>
                <a:lnTo>
                  <a:pt x="0" y="0"/>
                </a:lnTo>
                <a:close/>
              </a:path>
            </a:pathLst>
          </a:custGeom>
          <a:blipFill rotWithShape="1">
            <a:blip r:embed="rId24">
              <a:alphaModFix/>
            </a:blip>
            <a:stretch>
              <a:fillRect/>
            </a:stretch>
          </a:blipFill>
          <a:ln>
            <a:noFill/>
          </a:ln>
        </p:spPr>
        <p:txBody>
          <a:bodyPr/>
          <a:lstStyle/>
          <a:p>
            <a:endParaRPr lang="en-IN"/>
          </a:p>
        </p:txBody>
      </p:sp>
      <p:sp>
        <p:nvSpPr>
          <p:cNvPr id="525" name="Google Shape;525;p32"/>
          <p:cNvSpPr/>
          <p:nvPr/>
        </p:nvSpPr>
        <p:spPr>
          <a:xfrm>
            <a:off x="15957855" y="8163055"/>
            <a:ext cx="1029019" cy="1015922"/>
          </a:xfrm>
          <a:custGeom>
            <a:avLst/>
            <a:gdLst/>
            <a:ahLst/>
            <a:cxnLst/>
            <a:rect l="l" t="t" r="r" b="b"/>
            <a:pathLst>
              <a:path w="1029019" h="1015922" extrusionOk="0">
                <a:moveTo>
                  <a:pt x="0" y="0"/>
                </a:moveTo>
                <a:lnTo>
                  <a:pt x="1029019" y="0"/>
                </a:lnTo>
                <a:lnTo>
                  <a:pt x="1029019" y="1015923"/>
                </a:lnTo>
                <a:lnTo>
                  <a:pt x="0" y="1015923"/>
                </a:lnTo>
                <a:lnTo>
                  <a:pt x="0" y="0"/>
                </a:lnTo>
                <a:close/>
              </a:path>
            </a:pathLst>
          </a:custGeom>
          <a:blipFill rotWithShape="1">
            <a:blip r:embed="rId25">
              <a:alphaModFix/>
            </a:blip>
            <a:stretch>
              <a:fillRect/>
            </a:stretch>
          </a:blipFill>
          <a:ln>
            <a:noFill/>
          </a:ln>
        </p:spPr>
        <p:txBody>
          <a:bodyPr/>
          <a:lstStyle/>
          <a:p>
            <a:endParaRPr lang="en-IN"/>
          </a:p>
        </p:txBody>
      </p:sp>
      <p:sp>
        <p:nvSpPr>
          <p:cNvPr id="526" name="Google Shape;526;p32"/>
          <p:cNvSpPr/>
          <p:nvPr/>
        </p:nvSpPr>
        <p:spPr>
          <a:xfrm>
            <a:off x="12293819" y="8163055"/>
            <a:ext cx="703757" cy="1015922"/>
          </a:xfrm>
          <a:custGeom>
            <a:avLst/>
            <a:gdLst/>
            <a:ahLst/>
            <a:cxnLst/>
            <a:rect l="l" t="t" r="r" b="b"/>
            <a:pathLst>
              <a:path w="703757" h="1015922" extrusionOk="0">
                <a:moveTo>
                  <a:pt x="0" y="0"/>
                </a:moveTo>
                <a:lnTo>
                  <a:pt x="703757" y="0"/>
                </a:lnTo>
                <a:lnTo>
                  <a:pt x="703757" y="1015923"/>
                </a:lnTo>
                <a:lnTo>
                  <a:pt x="0" y="1015923"/>
                </a:lnTo>
                <a:lnTo>
                  <a:pt x="0" y="0"/>
                </a:lnTo>
                <a:close/>
              </a:path>
            </a:pathLst>
          </a:custGeom>
          <a:blipFill rotWithShape="1">
            <a:blip r:embed="rId26">
              <a:alphaModFix/>
            </a:blip>
            <a:stretch>
              <a:fillRect/>
            </a:stretch>
          </a:blipFill>
          <a:ln>
            <a:noFill/>
          </a:ln>
        </p:spPr>
        <p:txBody>
          <a:bodyPr/>
          <a:lstStyle/>
          <a:p>
            <a:endParaRPr lang="en-IN"/>
          </a:p>
        </p:txBody>
      </p:sp>
      <p:sp>
        <p:nvSpPr>
          <p:cNvPr id="527" name="Google Shape;527;p32"/>
          <p:cNvSpPr/>
          <p:nvPr/>
        </p:nvSpPr>
        <p:spPr>
          <a:xfrm>
            <a:off x="14669907" y="8193571"/>
            <a:ext cx="880235" cy="954890"/>
          </a:xfrm>
          <a:custGeom>
            <a:avLst/>
            <a:gdLst/>
            <a:ahLst/>
            <a:cxnLst/>
            <a:rect l="l" t="t" r="r" b="b"/>
            <a:pathLst>
              <a:path w="880235" h="954890" extrusionOk="0">
                <a:moveTo>
                  <a:pt x="0" y="0"/>
                </a:moveTo>
                <a:lnTo>
                  <a:pt x="880235" y="0"/>
                </a:lnTo>
                <a:lnTo>
                  <a:pt x="880235" y="954891"/>
                </a:lnTo>
                <a:lnTo>
                  <a:pt x="0" y="954891"/>
                </a:lnTo>
                <a:lnTo>
                  <a:pt x="0" y="0"/>
                </a:lnTo>
                <a:close/>
              </a:path>
            </a:pathLst>
          </a:custGeom>
          <a:blipFill rotWithShape="1">
            <a:blip r:embed="rId27">
              <a:alphaModFix/>
            </a:blip>
            <a:stretch>
              <a:fillRect/>
            </a:stretch>
          </a:blipFill>
          <a:ln>
            <a:noFill/>
          </a:ln>
        </p:spPr>
        <p:txBody>
          <a:bodyPr/>
          <a:lstStyle/>
          <a:p>
            <a:endParaRPr lang="en-IN"/>
          </a:p>
        </p:txBody>
      </p:sp>
      <p:sp>
        <p:nvSpPr>
          <p:cNvPr id="528" name="Google Shape;528;p32"/>
          <p:cNvSpPr/>
          <p:nvPr/>
        </p:nvSpPr>
        <p:spPr>
          <a:xfrm>
            <a:off x="13405289" y="8199718"/>
            <a:ext cx="856905" cy="942596"/>
          </a:xfrm>
          <a:custGeom>
            <a:avLst/>
            <a:gdLst/>
            <a:ahLst/>
            <a:cxnLst/>
            <a:rect l="l" t="t" r="r" b="b"/>
            <a:pathLst>
              <a:path w="856905" h="942596" extrusionOk="0">
                <a:moveTo>
                  <a:pt x="0" y="0"/>
                </a:moveTo>
                <a:lnTo>
                  <a:pt x="856905" y="0"/>
                </a:lnTo>
                <a:lnTo>
                  <a:pt x="856905" y="942596"/>
                </a:lnTo>
                <a:lnTo>
                  <a:pt x="0" y="942596"/>
                </a:lnTo>
                <a:lnTo>
                  <a:pt x="0" y="0"/>
                </a:lnTo>
                <a:close/>
              </a:path>
            </a:pathLst>
          </a:custGeom>
          <a:blipFill rotWithShape="1">
            <a:blip r:embed="rId28">
              <a:alphaModFix/>
            </a:blip>
            <a:stretch>
              <a:fillRect/>
            </a:stretch>
          </a:blipFill>
          <a:ln>
            <a:noFill/>
          </a:ln>
        </p:spPr>
        <p:txBody>
          <a:bodyPr/>
          <a:lstStyle/>
          <a:p>
            <a:endParaRPr lang="en-IN"/>
          </a:p>
        </p:txBody>
      </p:sp>
      <p:sp>
        <p:nvSpPr>
          <p:cNvPr id="529" name="Google Shape;529;p32"/>
          <p:cNvSpPr/>
          <p:nvPr/>
        </p:nvSpPr>
        <p:spPr>
          <a:xfrm>
            <a:off x="12212842" y="6909848"/>
            <a:ext cx="896503" cy="896503"/>
          </a:xfrm>
          <a:custGeom>
            <a:avLst/>
            <a:gdLst/>
            <a:ahLst/>
            <a:cxnLst/>
            <a:rect l="l" t="t" r="r" b="b"/>
            <a:pathLst>
              <a:path w="896503" h="896503" extrusionOk="0">
                <a:moveTo>
                  <a:pt x="0" y="0"/>
                </a:moveTo>
                <a:lnTo>
                  <a:pt x="896503" y="0"/>
                </a:lnTo>
                <a:lnTo>
                  <a:pt x="896503" y="896503"/>
                </a:lnTo>
                <a:lnTo>
                  <a:pt x="0" y="896503"/>
                </a:lnTo>
                <a:lnTo>
                  <a:pt x="0" y="0"/>
                </a:lnTo>
                <a:close/>
              </a:path>
            </a:pathLst>
          </a:custGeom>
          <a:blipFill rotWithShape="1">
            <a:blip r:embed="rId29">
              <a:alphaModFix/>
            </a:blip>
            <a:stretch>
              <a:fillRect/>
            </a:stretch>
          </a:blipFill>
          <a:ln>
            <a:noFill/>
          </a:ln>
        </p:spPr>
        <p:txBody>
          <a:bodyPr/>
          <a:lstStyle/>
          <a:p>
            <a:endParaRPr lang="en-IN"/>
          </a:p>
        </p:txBody>
      </p:sp>
      <p:sp>
        <p:nvSpPr>
          <p:cNvPr id="530" name="Google Shape;530;p32"/>
          <p:cNvSpPr/>
          <p:nvPr/>
        </p:nvSpPr>
        <p:spPr>
          <a:xfrm>
            <a:off x="10865657" y="5460664"/>
            <a:ext cx="1362037" cy="844463"/>
          </a:xfrm>
          <a:custGeom>
            <a:avLst/>
            <a:gdLst/>
            <a:ahLst/>
            <a:cxnLst/>
            <a:rect l="l" t="t" r="r" b="b"/>
            <a:pathLst>
              <a:path w="1362037" h="844463" extrusionOk="0">
                <a:moveTo>
                  <a:pt x="0" y="0"/>
                </a:moveTo>
                <a:lnTo>
                  <a:pt x="1362037" y="0"/>
                </a:lnTo>
                <a:lnTo>
                  <a:pt x="1362037" y="844463"/>
                </a:lnTo>
                <a:lnTo>
                  <a:pt x="0" y="844463"/>
                </a:lnTo>
                <a:lnTo>
                  <a:pt x="0" y="0"/>
                </a:lnTo>
                <a:close/>
              </a:path>
            </a:pathLst>
          </a:custGeom>
          <a:blipFill rotWithShape="1">
            <a:blip r:embed="rId30">
              <a:alphaModFix/>
            </a:blip>
            <a:stretch>
              <a:fillRect/>
            </a:stretch>
          </a:blipFill>
          <a:ln>
            <a:noFill/>
          </a:ln>
        </p:spPr>
        <p:txBody>
          <a:bodyPr/>
          <a:lstStyle/>
          <a:p>
            <a:endParaRPr lang="en-IN"/>
          </a:p>
        </p:txBody>
      </p:sp>
      <p:sp>
        <p:nvSpPr>
          <p:cNvPr id="531" name="Google Shape;531;p32"/>
          <p:cNvSpPr/>
          <p:nvPr/>
        </p:nvSpPr>
        <p:spPr>
          <a:xfrm flipH="1">
            <a:off x="12513185" y="5351571"/>
            <a:ext cx="803629" cy="1062650"/>
          </a:xfrm>
          <a:custGeom>
            <a:avLst/>
            <a:gdLst/>
            <a:ahLst/>
            <a:cxnLst/>
            <a:rect l="l" t="t" r="r" b="b"/>
            <a:pathLst>
              <a:path w="803629" h="1062650" extrusionOk="0">
                <a:moveTo>
                  <a:pt x="803629" y="0"/>
                </a:moveTo>
                <a:lnTo>
                  <a:pt x="0" y="0"/>
                </a:lnTo>
                <a:lnTo>
                  <a:pt x="0" y="1062650"/>
                </a:lnTo>
                <a:lnTo>
                  <a:pt x="803629" y="1062650"/>
                </a:lnTo>
                <a:lnTo>
                  <a:pt x="803629" y="0"/>
                </a:lnTo>
                <a:close/>
              </a:path>
            </a:pathLst>
          </a:custGeom>
          <a:blipFill rotWithShape="1">
            <a:blip r:embed="rId31">
              <a:alphaModFix/>
            </a:blip>
            <a:stretch>
              <a:fillRect/>
            </a:stretch>
          </a:blipFill>
          <a:ln>
            <a:noFill/>
          </a:ln>
        </p:spPr>
        <p:txBody>
          <a:bodyPr/>
          <a:lstStyle/>
          <a:p>
            <a:endParaRPr lang="en-IN"/>
          </a:p>
        </p:txBody>
      </p:sp>
      <p:sp>
        <p:nvSpPr>
          <p:cNvPr id="532" name="Google Shape;532;p32"/>
          <p:cNvSpPr/>
          <p:nvPr/>
        </p:nvSpPr>
        <p:spPr>
          <a:xfrm flipH="1">
            <a:off x="13602305" y="5461945"/>
            <a:ext cx="1082833" cy="841902"/>
          </a:xfrm>
          <a:custGeom>
            <a:avLst/>
            <a:gdLst/>
            <a:ahLst/>
            <a:cxnLst/>
            <a:rect l="l" t="t" r="r" b="b"/>
            <a:pathLst>
              <a:path w="1082833" h="841902" extrusionOk="0">
                <a:moveTo>
                  <a:pt x="1082833" y="0"/>
                </a:moveTo>
                <a:lnTo>
                  <a:pt x="0" y="0"/>
                </a:lnTo>
                <a:lnTo>
                  <a:pt x="0" y="841902"/>
                </a:lnTo>
                <a:lnTo>
                  <a:pt x="1082833" y="841902"/>
                </a:lnTo>
                <a:lnTo>
                  <a:pt x="1082833" y="0"/>
                </a:lnTo>
                <a:close/>
              </a:path>
            </a:pathLst>
          </a:custGeom>
          <a:blipFill rotWithShape="1">
            <a:blip r:embed="rId32">
              <a:alphaModFix/>
            </a:blip>
            <a:stretch>
              <a:fillRect/>
            </a:stretch>
          </a:blipFill>
          <a:ln>
            <a:noFill/>
          </a:ln>
        </p:spPr>
        <p:txBody>
          <a:bodyPr/>
          <a:lstStyle/>
          <a:p>
            <a:endParaRPr lang="en-IN"/>
          </a:p>
        </p:txBody>
      </p:sp>
      <p:sp>
        <p:nvSpPr>
          <p:cNvPr id="533" name="Google Shape;533;p32"/>
          <p:cNvSpPr/>
          <p:nvPr/>
        </p:nvSpPr>
        <p:spPr>
          <a:xfrm flipH="1">
            <a:off x="5786143" y="3171679"/>
            <a:ext cx="2187428" cy="1574948"/>
          </a:xfrm>
          <a:custGeom>
            <a:avLst/>
            <a:gdLst/>
            <a:ahLst/>
            <a:cxnLst/>
            <a:rect l="l" t="t" r="r" b="b"/>
            <a:pathLst>
              <a:path w="2187428" h="1574948" extrusionOk="0">
                <a:moveTo>
                  <a:pt x="2187429" y="0"/>
                </a:moveTo>
                <a:lnTo>
                  <a:pt x="0" y="0"/>
                </a:lnTo>
                <a:lnTo>
                  <a:pt x="0" y="1574948"/>
                </a:lnTo>
                <a:lnTo>
                  <a:pt x="2187429" y="1574948"/>
                </a:lnTo>
                <a:lnTo>
                  <a:pt x="2187429" y="0"/>
                </a:lnTo>
                <a:close/>
              </a:path>
            </a:pathLst>
          </a:custGeom>
          <a:blipFill rotWithShape="1">
            <a:blip r:embed="rId33">
              <a:alphaModFix/>
            </a:blip>
            <a:stretch>
              <a:fillRect/>
            </a:stretch>
          </a:blipFill>
          <a:ln>
            <a:noFill/>
          </a:ln>
        </p:spPr>
        <p:txBody>
          <a:bodyPr/>
          <a:lstStyle/>
          <a:p>
            <a:endParaRPr lang="en-IN"/>
          </a:p>
        </p:txBody>
      </p:sp>
      <p:sp>
        <p:nvSpPr>
          <p:cNvPr id="534" name="Google Shape;534;p32"/>
          <p:cNvSpPr/>
          <p:nvPr/>
        </p:nvSpPr>
        <p:spPr>
          <a:xfrm flipH="1">
            <a:off x="10606966" y="1097029"/>
            <a:ext cx="1810325" cy="1672288"/>
          </a:xfrm>
          <a:custGeom>
            <a:avLst/>
            <a:gdLst/>
            <a:ahLst/>
            <a:cxnLst/>
            <a:rect l="l" t="t" r="r" b="b"/>
            <a:pathLst>
              <a:path w="1810325" h="1672288" extrusionOk="0">
                <a:moveTo>
                  <a:pt x="1810326" y="0"/>
                </a:moveTo>
                <a:lnTo>
                  <a:pt x="0" y="0"/>
                </a:lnTo>
                <a:lnTo>
                  <a:pt x="0" y="1672288"/>
                </a:lnTo>
                <a:lnTo>
                  <a:pt x="1810326" y="1672288"/>
                </a:lnTo>
                <a:lnTo>
                  <a:pt x="1810326" y="0"/>
                </a:lnTo>
                <a:close/>
              </a:path>
            </a:pathLst>
          </a:custGeom>
          <a:blipFill rotWithShape="1">
            <a:blip r:embed="rId34">
              <a:alphaModFix/>
            </a:blip>
            <a:stretch>
              <a:fillRect/>
            </a:stretch>
          </a:blipFill>
          <a:ln>
            <a:noFill/>
          </a:ln>
        </p:spPr>
        <p:txBody>
          <a:bodyPr/>
          <a:lstStyle/>
          <a:p>
            <a:endParaRPr lang="en-IN"/>
          </a:p>
        </p:txBody>
      </p:sp>
      <p:sp>
        <p:nvSpPr>
          <p:cNvPr id="535" name="Google Shape;535;p32"/>
          <p:cNvSpPr/>
          <p:nvPr/>
        </p:nvSpPr>
        <p:spPr>
          <a:xfrm>
            <a:off x="5705990" y="1079893"/>
            <a:ext cx="2275412" cy="1706559"/>
          </a:xfrm>
          <a:custGeom>
            <a:avLst/>
            <a:gdLst/>
            <a:ahLst/>
            <a:cxnLst/>
            <a:rect l="l" t="t" r="r" b="b"/>
            <a:pathLst>
              <a:path w="2275412" h="1706559" extrusionOk="0">
                <a:moveTo>
                  <a:pt x="0" y="0"/>
                </a:moveTo>
                <a:lnTo>
                  <a:pt x="2275412" y="0"/>
                </a:lnTo>
                <a:lnTo>
                  <a:pt x="2275412" y="1706559"/>
                </a:lnTo>
                <a:lnTo>
                  <a:pt x="0" y="1706559"/>
                </a:lnTo>
                <a:lnTo>
                  <a:pt x="0" y="0"/>
                </a:lnTo>
                <a:close/>
              </a:path>
            </a:pathLst>
          </a:custGeom>
          <a:blipFill rotWithShape="1">
            <a:blip r:embed="rId35">
              <a:alphaModFix/>
            </a:blip>
            <a:stretch>
              <a:fillRect/>
            </a:stretch>
          </a:blipFill>
          <a:ln>
            <a:noFill/>
          </a:ln>
        </p:spPr>
        <p:txBody>
          <a:bodyPr/>
          <a:lstStyle/>
          <a:p>
            <a:endParaRPr lang="en-IN"/>
          </a:p>
        </p:txBody>
      </p:sp>
      <p:sp>
        <p:nvSpPr>
          <p:cNvPr id="536" name="Google Shape;536;p32"/>
          <p:cNvSpPr txBox="1"/>
          <p:nvPr/>
        </p:nvSpPr>
        <p:spPr>
          <a:xfrm>
            <a:off x="1228374" y="4552626"/>
            <a:ext cx="4260000" cy="4590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This presentation template</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uses the following free fonts:</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Titles: Titillium Web</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Headers: Titillium Web</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Body Copy: Titillium Web</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You can find these fonts</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online too. Happy designing! </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Don't forget to delete this</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page before presenting. </a:t>
            </a:r>
            <a:endParaRPr/>
          </a:p>
        </p:txBody>
      </p:sp>
      <p:sp>
        <p:nvSpPr>
          <p:cNvPr id="537" name="Google Shape;537;p32"/>
          <p:cNvSpPr txBox="1"/>
          <p:nvPr/>
        </p:nvSpPr>
        <p:spPr>
          <a:xfrm>
            <a:off x="1228374" y="3437169"/>
            <a:ext cx="3999900" cy="711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00000"/>
                </a:solidFill>
                <a:latin typeface="Titillium Web"/>
                <a:ea typeface="Titillium Web"/>
                <a:cs typeface="Titillium Web"/>
                <a:sym typeface="Titillium Web"/>
              </a:rPr>
              <a:t>Use these design resources</a:t>
            </a:r>
            <a:endParaRPr/>
          </a:p>
          <a:p>
            <a:pPr marL="0" marR="0" lvl="0" indent="0" algn="l" rtl="0">
              <a:lnSpc>
                <a:spcPct val="120000"/>
              </a:lnSpc>
              <a:spcBef>
                <a:spcPts val="0"/>
              </a:spcBef>
              <a:spcAft>
                <a:spcPts val="0"/>
              </a:spcAft>
              <a:buNone/>
            </a:pPr>
            <a:r>
              <a:rPr lang="en-US" sz="2100" b="1" i="0" u="none" strike="noStrike" cap="none">
                <a:solidFill>
                  <a:srgbClr val="000000"/>
                </a:solidFill>
                <a:latin typeface="Titillium Web"/>
                <a:ea typeface="Titillium Web"/>
                <a:cs typeface="Titillium Web"/>
                <a:sym typeface="Titillium Web"/>
              </a:rPr>
              <a:t>in your Canva Presentation.</a:t>
            </a:r>
            <a:endParaRPr/>
          </a:p>
        </p:txBody>
      </p:sp>
      <p:sp>
        <p:nvSpPr>
          <p:cNvPr id="538" name="Google Shape;538;p32"/>
          <p:cNvSpPr txBox="1"/>
          <p:nvPr/>
        </p:nvSpPr>
        <p:spPr>
          <a:xfrm>
            <a:off x="1228374" y="1070591"/>
            <a:ext cx="3732300" cy="1879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815" b="1" i="0" u="none" strike="noStrike" cap="none">
                <a:solidFill>
                  <a:srgbClr val="65B79D"/>
                </a:solidFill>
                <a:latin typeface="Titillium Web"/>
                <a:ea typeface="Titillium Web"/>
                <a:cs typeface="Titillium Web"/>
                <a:sym typeface="Titillium Web"/>
              </a:rPr>
              <a:t>RESOURCE</a:t>
            </a:r>
            <a:endParaRPr/>
          </a:p>
          <a:p>
            <a:pPr marL="0" marR="0" lvl="0" indent="0" algn="l" rtl="0">
              <a:lnSpc>
                <a:spcPct val="110000"/>
              </a:lnSpc>
              <a:spcBef>
                <a:spcPts val="0"/>
              </a:spcBef>
              <a:spcAft>
                <a:spcPts val="0"/>
              </a:spcAft>
              <a:buNone/>
            </a:pPr>
            <a:r>
              <a:rPr lang="en-US" sz="5815" b="1" i="0" u="none" strike="noStrike" cap="none">
                <a:solidFill>
                  <a:srgbClr val="65B79D"/>
                </a:solidFill>
                <a:latin typeface="Titillium Web"/>
                <a:ea typeface="Titillium Web"/>
                <a:cs typeface="Titillium Web"/>
                <a:sym typeface="Titillium Web"/>
              </a:rPr>
              <a:t>PAGE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499"/>
        <p:cNvGrpSpPr/>
        <p:nvPr/>
      </p:nvGrpSpPr>
      <p:grpSpPr>
        <a:xfrm>
          <a:off x="0" y="0"/>
          <a:ext cx="0" cy="0"/>
          <a:chOff x="0" y="0"/>
          <a:chExt cx="0" cy="0"/>
        </a:xfrm>
      </p:grpSpPr>
      <p:grpSp>
        <p:nvGrpSpPr>
          <p:cNvPr id="500" name="Google Shape;500;p32"/>
          <p:cNvGrpSpPr/>
          <p:nvPr/>
        </p:nvGrpSpPr>
        <p:grpSpPr>
          <a:xfrm>
            <a:off x="416240" y="271579"/>
            <a:ext cx="17455521" cy="9599182"/>
            <a:chOff x="0" y="-38100"/>
            <a:chExt cx="4597339" cy="2528180"/>
          </a:xfrm>
        </p:grpSpPr>
        <p:sp>
          <p:nvSpPr>
            <p:cNvPr id="501" name="Google Shape;501;p32"/>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502" name="Google Shape;502;p32"/>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3" name="Google Shape;503;p32"/>
          <p:cNvSpPr/>
          <p:nvPr/>
        </p:nvSpPr>
        <p:spPr>
          <a:xfrm>
            <a:off x="13650408" y="6928323"/>
            <a:ext cx="859552" cy="859552"/>
          </a:xfrm>
          <a:custGeom>
            <a:avLst/>
            <a:gdLst/>
            <a:ahLst/>
            <a:cxnLst/>
            <a:rect l="l" t="t" r="r" b="b"/>
            <a:pathLst>
              <a:path w="859552" h="859552" extrusionOk="0">
                <a:moveTo>
                  <a:pt x="0" y="0"/>
                </a:moveTo>
                <a:lnTo>
                  <a:pt x="859552" y="0"/>
                </a:lnTo>
                <a:lnTo>
                  <a:pt x="859552" y="859553"/>
                </a:lnTo>
                <a:lnTo>
                  <a:pt x="0" y="859553"/>
                </a:lnTo>
                <a:lnTo>
                  <a:pt x="0" y="0"/>
                </a:lnTo>
                <a:close/>
              </a:path>
            </a:pathLst>
          </a:custGeom>
          <a:blipFill rotWithShape="1">
            <a:blip r:embed="rId3">
              <a:alphaModFix/>
            </a:blip>
            <a:stretch>
              <a:fillRect/>
            </a:stretch>
          </a:blipFill>
          <a:ln>
            <a:noFill/>
          </a:ln>
        </p:spPr>
        <p:txBody>
          <a:bodyPr/>
          <a:lstStyle/>
          <a:p>
            <a:endParaRPr lang="en-IN"/>
          </a:p>
        </p:txBody>
      </p:sp>
      <p:sp>
        <p:nvSpPr>
          <p:cNvPr id="504" name="Google Shape;504;p32"/>
          <p:cNvSpPr/>
          <p:nvPr/>
        </p:nvSpPr>
        <p:spPr>
          <a:xfrm>
            <a:off x="11005354" y="3121758"/>
            <a:ext cx="1784065" cy="1674791"/>
          </a:xfrm>
          <a:custGeom>
            <a:avLst/>
            <a:gdLst/>
            <a:ahLst/>
            <a:cxnLst/>
            <a:rect l="l" t="t" r="r" b="b"/>
            <a:pathLst>
              <a:path w="1784065" h="1674791" extrusionOk="0">
                <a:moveTo>
                  <a:pt x="0" y="0"/>
                </a:moveTo>
                <a:lnTo>
                  <a:pt x="1784065" y="0"/>
                </a:lnTo>
                <a:lnTo>
                  <a:pt x="1784065" y="1674791"/>
                </a:lnTo>
                <a:lnTo>
                  <a:pt x="0" y="1674791"/>
                </a:lnTo>
                <a:lnTo>
                  <a:pt x="0" y="0"/>
                </a:lnTo>
                <a:close/>
              </a:path>
            </a:pathLst>
          </a:custGeom>
          <a:blipFill rotWithShape="1">
            <a:blip r:embed="rId4">
              <a:alphaModFix/>
            </a:blip>
            <a:stretch>
              <a:fillRect/>
            </a:stretch>
          </a:blipFill>
          <a:ln>
            <a:noFill/>
          </a:ln>
        </p:spPr>
        <p:txBody>
          <a:bodyPr/>
          <a:lstStyle/>
          <a:p>
            <a:endParaRPr lang="en-IN"/>
          </a:p>
        </p:txBody>
      </p:sp>
      <p:sp>
        <p:nvSpPr>
          <p:cNvPr id="505" name="Google Shape;505;p32"/>
          <p:cNvSpPr/>
          <p:nvPr/>
        </p:nvSpPr>
        <p:spPr>
          <a:xfrm>
            <a:off x="16319525" y="991043"/>
            <a:ext cx="939775" cy="1884260"/>
          </a:xfrm>
          <a:custGeom>
            <a:avLst/>
            <a:gdLst/>
            <a:ahLst/>
            <a:cxnLst/>
            <a:rect l="l" t="t" r="r" b="b"/>
            <a:pathLst>
              <a:path w="939775" h="1884260" extrusionOk="0">
                <a:moveTo>
                  <a:pt x="0" y="0"/>
                </a:moveTo>
                <a:lnTo>
                  <a:pt x="939775" y="0"/>
                </a:lnTo>
                <a:lnTo>
                  <a:pt x="939775" y="1884260"/>
                </a:lnTo>
                <a:lnTo>
                  <a:pt x="0" y="1884260"/>
                </a:lnTo>
                <a:lnTo>
                  <a:pt x="0" y="0"/>
                </a:lnTo>
                <a:close/>
              </a:path>
            </a:pathLst>
          </a:custGeom>
          <a:blipFill rotWithShape="1">
            <a:blip r:embed="rId5">
              <a:alphaModFix/>
            </a:blip>
            <a:stretch>
              <a:fillRect/>
            </a:stretch>
          </a:blipFill>
          <a:ln>
            <a:noFill/>
          </a:ln>
        </p:spPr>
        <p:txBody>
          <a:bodyPr/>
          <a:lstStyle/>
          <a:p>
            <a:endParaRPr lang="en-IN"/>
          </a:p>
        </p:txBody>
      </p:sp>
      <p:sp>
        <p:nvSpPr>
          <p:cNvPr id="506" name="Google Shape;506;p32"/>
          <p:cNvSpPr/>
          <p:nvPr/>
        </p:nvSpPr>
        <p:spPr>
          <a:xfrm>
            <a:off x="10750691" y="6793141"/>
            <a:ext cx="921087" cy="1129916"/>
          </a:xfrm>
          <a:custGeom>
            <a:avLst/>
            <a:gdLst/>
            <a:ahLst/>
            <a:cxnLst/>
            <a:rect l="l" t="t" r="r" b="b"/>
            <a:pathLst>
              <a:path w="921087" h="1129916" extrusionOk="0">
                <a:moveTo>
                  <a:pt x="0" y="0"/>
                </a:moveTo>
                <a:lnTo>
                  <a:pt x="921087" y="0"/>
                </a:lnTo>
                <a:lnTo>
                  <a:pt x="921087" y="1129916"/>
                </a:lnTo>
                <a:lnTo>
                  <a:pt x="0" y="1129916"/>
                </a:lnTo>
                <a:lnTo>
                  <a:pt x="0" y="0"/>
                </a:lnTo>
                <a:close/>
              </a:path>
            </a:pathLst>
          </a:custGeom>
          <a:blipFill rotWithShape="1">
            <a:blip r:embed="rId6">
              <a:alphaModFix/>
            </a:blip>
            <a:stretch>
              <a:fillRect/>
            </a:stretch>
          </a:blipFill>
          <a:ln>
            <a:noFill/>
          </a:ln>
        </p:spPr>
        <p:txBody>
          <a:bodyPr/>
          <a:lstStyle/>
          <a:p>
            <a:endParaRPr lang="en-IN"/>
          </a:p>
        </p:txBody>
      </p:sp>
      <p:sp>
        <p:nvSpPr>
          <p:cNvPr id="507" name="Google Shape;507;p32"/>
          <p:cNvSpPr/>
          <p:nvPr/>
        </p:nvSpPr>
        <p:spPr>
          <a:xfrm>
            <a:off x="13320771" y="3164002"/>
            <a:ext cx="1115199" cy="1590302"/>
          </a:xfrm>
          <a:custGeom>
            <a:avLst/>
            <a:gdLst/>
            <a:ahLst/>
            <a:cxnLst/>
            <a:rect l="l" t="t" r="r" b="b"/>
            <a:pathLst>
              <a:path w="1115199" h="1590302" extrusionOk="0">
                <a:moveTo>
                  <a:pt x="0" y="0"/>
                </a:moveTo>
                <a:lnTo>
                  <a:pt x="1115199" y="0"/>
                </a:lnTo>
                <a:lnTo>
                  <a:pt x="1115199" y="1590302"/>
                </a:lnTo>
                <a:lnTo>
                  <a:pt x="0" y="1590302"/>
                </a:lnTo>
                <a:lnTo>
                  <a:pt x="0" y="0"/>
                </a:lnTo>
                <a:close/>
              </a:path>
            </a:pathLst>
          </a:custGeom>
          <a:blipFill rotWithShape="1">
            <a:blip r:embed="rId7">
              <a:alphaModFix/>
            </a:blip>
            <a:stretch>
              <a:fillRect/>
            </a:stretch>
          </a:blipFill>
          <a:ln>
            <a:noFill/>
          </a:ln>
        </p:spPr>
        <p:txBody>
          <a:bodyPr/>
          <a:lstStyle/>
          <a:p>
            <a:endParaRPr lang="en-IN"/>
          </a:p>
        </p:txBody>
      </p:sp>
      <p:sp>
        <p:nvSpPr>
          <p:cNvPr id="508" name="Google Shape;508;p32"/>
          <p:cNvSpPr/>
          <p:nvPr/>
        </p:nvSpPr>
        <p:spPr>
          <a:xfrm>
            <a:off x="5919653" y="6909848"/>
            <a:ext cx="1153528" cy="896503"/>
          </a:xfrm>
          <a:custGeom>
            <a:avLst/>
            <a:gdLst/>
            <a:ahLst/>
            <a:cxnLst/>
            <a:rect l="l" t="t" r="r" b="b"/>
            <a:pathLst>
              <a:path w="1153528" h="896503" extrusionOk="0">
                <a:moveTo>
                  <a:pt x="0" y="0"/>
                </a:moveTo>
                <a:lnTo>
                  <a:pt x="1153528" y="0"/>
                </a:lnTo>
                <a:lnTo>
                  <a:pt x="1153528" y="896503"/>
                </a:lnTo>
                <a:lnTo>
                  <a:pt x="0" y="896503"/>
                </a:lnTo>
                <a:lnTo>
                  <a:pt x="0" y="0"/>
                </a:lnTo>
                <a:close/>
              </a:path>
            </a:pathLst>
          </a:custGeom>
          <a:blipFill rotWithShape="1">
            <a:blip r:embed="rId8">
              <a:alphaModFix/>
            </a:blip>
            <a:stretch>
              <a:fillRect/>
            </a:stretch>
          </a:blipFill>
          <a:ln>
            <a:noFill/>
          </a:ln>
        </p:spPr>
        <p:txBody>
          <a:bodyPr/>
          <a:lstStyle/>
          <a:p>
            <a:endParaRPr lang="en-IN"/>
          </a:p>
        </p:txBody>
      </p:sp>
      <p:sp>
        <p:nvSpPr>
          <p:cNvPr id="509" name="Google Shape;509;p32"/>
          <p:cNvSpPr/>
          <p:nvPr/>
        </p:nvSpPr>
        <p:spPr>
          <a:xfrm>
            <a:off x="14970629" y="5454211"/>
            <a:ext cx="1063404" cy="857370"/>
          </a:xfrm>
          <a:custGeom>
            <a:avLst/>
            <a:gdLst/>
            <a:ahLst/>
            <a:cxnLst/>
            <a:rect l="l" t="t" r="r" b="b"/>
            <a:pathLst>
              <a:path w="1063404" h="857370" extrusionOk="0">
                <a:moveTo>
                  <a:pt x="0" y="0"/>
                </a:moveTo>
                <a:lnTo>
                  <a:pt x="1063405" y="0"/>
                </a:lnTo>
                <a:lnTo>
                  <a:pt x="1063405" y="857370"/>
                </a:lnTo>
                <a:lnTo>
                  <a:pt x="0" y="857370"/>
                </a:lnTo>
                <a:lnTo>
                  <a:pt x="0" y="0"/>
                </a:lnTo>
                <a:close/>
              </a:path>
            </a:pathLst>
          </a:custGeom>
          <a:blipFill rotWithShape="1">
            <a:blip r:embed="rId9">
              <a:alphaModFix/>
            </a:blip>
            <a:stretch>
              <a:fillRect/>
            </a:stretch>
          </a:blipFill>
          <a:ln>
            <a:noFill/>
          </a:ln>
        </p:spPr>
        <p:txBody>
          <a:bodyPr/>
          <a:lstStyle/>
          <a:p>
            <a:endParaRPr lang="en-IN"/>
          </a:p>
        </p:txBody>
      </p:sp>
      <p:sp>
        <p:nvSpPr>
          <p:cNvPr id="510" name="Google Shape;510;p32"/>
          <p:cNvSpPr/>
          <p:nvPr/>
        </p:nvSpPr>
        <p:spPr>
          <a:xfrm>
            <a:off x="8651462" y="2983913"/>
            <a:ext cx="1969080" cy="1774634"/>
          </a:xfrm>
          <a:custGeom>
            <a:avLst/>
            <a:gdLst/>
            <a:ahLst/>
            <a:cxnLst/>
            <a:rect l="l" t="t" r="r" b="b"/>
            <a:pathLst>
              <a:path w="1969080" h="1774634" extrusionOk="0">
                <a:moveTo>
                  <a:pt x="0" y="0"/>
                </a:moveTo>
                <a:lnTo>
                  <a:pt x="1969080" y="0"/>
                </a:lnTo>
                <a:lnTo>
                  <a:pt x="1969080" y="1774634"/>
                </a:lnTo>
                <a:lnTo>
                  <a:pt x="0" y="1774634"/>
                </a:lnTo>
                <a:lnTo>
                  <a:pt x="0" y="0"/>
                </a:lnTo>
                <a:close/>
              </a:path>
            </a:pathLst>
          </a:custGeom>
          <a:blipFill rotWithShape="1">
            <a:blip r:embed="rId10">
              <a:alphaModFix/>
            </a:blip>
            <a:stretch>
              <a:fillRect/>
            </a:stretch>
          </a:blipFill>
          <a:ln>
            <a:noFill/>
          </a:ln>
        </p:spPr>
        <p:txBody>
          <a:bodyPr/>
          <a:lstStyle/>
          <a:p>
            <a:endParaRPr lang="en-IN"/>
          </a:p>
        </p:txBody>
      </p:sp>
      <p:sp>
        <p:nvSpPr>
          <p:cNvPr id="511" name="Google Shape;511;p32"/>
          <p:cNvSpPr/>
          <p:nvPr/>
        </p:nvSpPr>
        <p:spPr>
          <a:xfrm rot="10800000">
            <a:off x="15051024" y="7111921"/>
            <a:ext cx="1989390" cy="492357"/>
          </a:xfrm>
          <a:custGeom>
            <a:avLst/>
            <a:gdLst/>
            <a:ahLst/>
            <a:cxnLst/>
            <a:rect l="l" t="t" r="r" b="b"/>
            <a:pathLst>
              <a:path w="1989390" h="492357" extrusionOk="0">
                <a:moveTo>
                  <a:pt x="0" y="0"/>
                </a:moveTo>
                <a:lnTo>
                  <a:pt x="1989390" y="0"/>
                </a:lnTo>
                <a:lnTo>
                  <a:pt x="1989390" y="492357"/>
                </a:lnTo>
                <a:lnTo>
                  <a:pt x="0" y="492357"/>
                </a:lnTo>
                <a:lnTo>
                  <a:pt x="0" y="0"/>
                </a:lnTo>
                <a:close/>
              </a:path>
            </a:pathLst>
          </a:custGeom>
          <a:blipFill rotWithShape="1">
            <a:blip r:embed="rId11">
              <a:alphaModFix/>
            </a:blip>
            <a:stretch>
              <a:fillRect/>
            </a:stretch>
          </a:blipFill>
          <a:ln>
            <a:noFill/>
          </a:ln>
        </p:spPr>
        <p:txBody>
          <a:bodyPr/>
          <a:lstStyle/>
          <a:p>
            <a:endParaRPr lang="en-IN"/>
          </a:p>
        </p:txBody>
      </p:sp>
      <p:sp>
        <p:nvSpPr>
          <p:cNvPr id="512" name="Google Shape;512;p32"/>
          <p:cNvSpPr/>
          <p:nvPr/>
        </p:nvSpPr>
        <p:spPr>
          <a:xfrm>
            <a:off x="14937930" y="991043"/>
            <a:ext cx="740000" cy="1884260"/>
          </a:xfrm>
          <a:custGeom>
            <a:avLst/>
            <a:gdLst/>
            <a:ahLst/>
            <a:cxnLst/>
            <a:rect l="l" t="t" r="r" b="b"/>
            <a:pathLst>
              <a:path w="740000" h="1884260" extrusionOk="0">
                <a:moveTo>
                  <a:pt x="0" y="0"/>
                </a:moveTo>
                <a:lnTo>
                  <a:pt x="740000" y="0"/>
                </a:lnTo>
                <a:lnTo>
                  <a:pt x="740000" y="1884260"/>
                </a:lnTo>
                <a:lnTo>
                  <a:pt x="0" y="1884260"/>
                </a:lnTo>
                <a:lnTo>
                  <a:pt x="0" y="0"/>
                </a:lnTo>
                <a:close/>
              </a:path>
            </a:pathLst>
          </a:custGeom>
          <a:blipFill rotWithShape="1">
            <a:blip r:embed="rId12">
              <a:alphaModFix/>
            </a:blip>
            <a:stretch>
              <a:fillRect/>
            </a:stretch>
          </a:blipFill>
          <a:ln>
            <a:noFill/>
          </a:ln>
        </p:spPr>
        <p:txBody>
          <a:bodyPr/>
          <a:lstStyle/>
          <a:p>
            <a:endParaRPr lang="en-IN"/>
          </a:p>
        </p:txBody>
      </p:sp>
      <p:sp>
        <p:nvSpPr>
          <p:cNvPr id="513" name="Google Shape;513;p32"/>
          <p:cNvSpPr/>
          <p:nvPr/>
        </p:nvSpPr>
        <p:spPr>
          <a:xfrm>
            <a:off x="7981402" y="5526937"/>
            <a:ext cx="1139069" cy="711918"/>
          </a:xfrm>
          <a:custGeom>
            <a:avLst/>
            <a:gdLst/>
            <a:ahLst/>
            <a:cxnLst/>
            <a:rect l="l" t="t" r="r" b="b"/>
            <a:pathLst>
              <a:path w="1139069" h="711918" extrusionOk="0">
                <a:moveTo>
                  <a:pt x="0" y="0"/>
                </a:moveTo>
                <a:lnTo>
                  <a:pt x="1139069" y="0"/>
                </a:lnTo>
                <a:lnTo>
                  <a:pt x="1139069" y="711918"/>
                </a:lnTo>
                <a:lnTo>
                  <a:pt x="0" y="711918"/>
                </a:lnTo>
                <a:lnTo>
                  <a:pt x="0" y="0"/>
                </a:lnTo>
                <a:close/>
              </a:path>
            </a:pathLst>
          </a:custGeom>
          <a:blipFill rotWithShape="1">
            <a:blip r:embed="rId13">
              <a:alphaModFix/>
            </a:blip>
            <a:stretch>
              <a:fillRect/>
            </a:stretch>
          </a:blipFill>
          <a:ln>
            <a:noFill/>
          </a:ln>
        </p:spPr>
        <p:txBody>
          <a:bodyPr/>
          <a:lstStyle/>
          <a:p>
            <a:endParaRPr lang="en-IN"/>
          </a:p>
        </p:txBody>
      </p:sp>
      <p:sp>
        <p:nvSpPr>
          <p:cNvPr id="514" name="Google Shape;514;p32"/>
          <p:cNvSpPr/>
          <p:nvPr/>
        </p:nvSpPr>
        <p:spPr>
          <a:xfrm>
            <a:off x="5808379" y="5253638"/>
            <a:ext cx="814889" cy="1258516"/>
          </a:xfrm>
          <a:custGeom>
            <a:avLst/>
            <a:gdLst/>
            <a:ahLst/>
            <a:cxnLst/>
            <a:rect l="l" t="t" r="r" b="b"/>
            <a:pathLst>
              <a:path w="814889" h="1258516" extrusionOk="0">
                <a:moveTo>
                  <a:pt x="0" y="0"/>
                </a:moveTo>
                <a:lnTo>
                  <a:pt x="814889" y="0"/>
                </a:lnTo>
                <a:lnTo>
                  <a:pt x="814889" y="1258516"/>
                </a:lnTo>
                <a:lnTo>
                  <a:pt x="0" y="1258516"/>
                </a:lnTo>
                <a:lnTo>
                  <a:pt x="0" y="0"/>
                </a:lnTo>
                <a:close/>
              </a:path>
            </a:pathLst>
          </a:custGeom>
          <a:blipFill rotWithShape="1">
            <a:blip r:embed="rId14">
              <a:alphaModFix/>
            </a:blip>
            <a:stretch>
              <a:fillRect/>
            </a:stretch>
          </a:blipFill>
          <a:ln>
            <a:noFill/>
          </a:ln>
        </p:spPr>
        <p:txBody>
          <a:bodyPr/>
          <a:lstStyle/>
          <a:p>
            <a:endParaRPr lang="en-IN"/>
          </a:p>
        </p:txBody>
      </p:sp>
      <p:sp>
        <p:nvSpPr>
          <p:cNvPr id="515" name="Google Shape;515;p32"/>
          <p:cNvSpPr/>
          <p:nvPr/>
        </p:nvSpPr>
        <p:spPr>
          <a:xfrm>
            <a:off x="7004010" y="5290357"/>
            <a:ext cx="759931" cy="1185077"/>
          </a:xfrm>
          <a:custGeom>
            <a:avLst/>
            <a:gdLst/>
            <a:ahLst/>
            <a:cxnLst/>
            <a:rect l="l" t="t" r="r" b="b"/>
            <a:pathLst>
              <a:path w="759931" h="1185077" extrusionOk="0">
                <a:moveTo>
                  <a:pt x="0" y="0"/>
                </a:moveTo>
                <a:lnTo>
                  <a:pt x="759930" y="0"/>
                </a:lnTo>
                <a:lnTo>
                  <a:pt x="759930" y="1185077"/>
                </a:lnTo>
                <a:lnTo>
                  <a:pt x="0" y="1185077"/>
                </a:lnTo>
                <a:lnTo>
                  <a:pt x="0" y="0"/>
                </a:lnTo>
                <a:close/>
              </a:path>
            </a:pathLst>
          </a:custGeom>
          <a:blipFill rotWithShape="1">
            <a:blip r:embed="rId15">
              <a:alphaModFix/>
            </a:blip>
            <a:stretch>
              <a:fillRect/>
            </a:stretch>
          </a:blipFill>
          <a:ln>
            <a:noFill/>
          </a:ln>
        </p:spPr>
        <p:txBody>
          <a:bodyPr/>
          <a:lstStyle/>
          <a:p>
            <a:endParaRPr lang="en-IN"/>
          </a:p>
        </p:txBody>
      </p:sp>
      <p:sp>
        <p:nvSpPr>
          <p:cNvPr id="516" name="Google Shape;516;p32"/>
          <p:cNvSpPr/>
          <p:nvPr/>
        </p:nvSpPr>
        <p:spPr>
          <a:xfrm>
            <a:off x="9378742" y="5389561"/>
            <a:ext cx="1201423" cy="986669"/>
          </a:xfrm>
          <a:custGeom>
            <a:avLst/>
            <a:gdLst/>
            <a:ahLst/>
            <a:cxnLst/>
            <a:rect l="l" t="t" r="r" b="b"/>
            <a:pathLst>
              <a:path w="1201423" h="986669" extrusionOk="0">
                <a:moveTo>
                  <a:pt x="0" y="0"/>
                </a:moveTo>
                <a:lnTo>
                  <a:pt x="1201423" y="0"/>
                </a:lnTo>
                <a:lnTo>
                  <a:pt x="1201423" y="986669"/>
                </a:lnTo>
                <a:lnTo>
                  <a:pt x="0" y="986669"/>
                </a:lnTo>
                <a:lnTo>
                  <a:pt x="0" y="0"/>
                </a:lnTo>
                <a:close/>
              </a:path>
            </a:pathLst>
          </a:custGeom>
          <a:blipFill rotWithShape="1">
            <a:blip r:embed="rId16">
              <a:alphaModFix/>
            </a:blip>
            <a:stretch>
              <a:fillRect/>
            </a:stretch>
          </a:blipFill>
          <a:ln>
            <a:noFill/>
          </a:ln>
        </p:spPr>
        <p:txBody>
          <a:bodyPr/>
          <a:lstStyle/>
          <a:p>
            <a:endParaRPr lang="en-IN"/>
          </a:p>
        </p:txBody>
      </p:sp>
      <p:sp>
        <p:nvSpPr>
          <p:cNvPr id="517" name="Google Shape;517;p32"/>
          <p:cNvSpPr/>
          <p:nvPr/>
        </p:nvSpPr>
        <p:spPr>
          <a:xfrm>
            <a:off x="7614244" y="7022830"/>
            <a:ext cx="2595383" cy="670540"/>
          </a:xfrm>
          <a:custGeom>
            <a:avLst/>
            <a:gdLst/>
            <a:ahLst/>
            <a:cxnLst/>
            <a:rect l="l" t="t" r="r" b="b"/>
            <a:pathLst>
              <a:path w="2595383" h="670540" extrusionOk="0">
                <a:moveTo>
                  <a:pt x="0" y="0"/>
                </a:moveTo>
                <a:lnTo>
                  <a:pt x="2595384" y="0"/>
                </a:lnTo>
                <a:lnTo>
                  <a:pt x="2595384" y="670539"/>
                </a:lnTo>
                <a:lnTo>
                  <a:pt x="0" y="670539"/>
                </a:lnTo>
                <a:lnTo>
                  <a:pt x="0" y="0"/>
                </a:lnTo>
                <a:close/>
              </a:path>
            </a:pathLst>
          </a:custGeom>
          <a:blipFill rotWithShape="1">
            <a:blip r:embed="rId17">
              <a:alphaModFix/>
            </a:blip>
            <a:stretch>
              <a:fillRect/>
            </a:stretch>
          </a:blipFill>
          <a:ln>
            <a:noFill/>
          </a:ln>
        </p:spPr>
        <p:txBody>
          <a:bodyPr/>
          <a:lstStyle/>
          <a:p>
            <a:endParaRPr lang="en-IN"/>
          </a:p>
        </p:txBody>
      </p:sp>
      <p:sp>
        <p:nvSpPr>
          <p:cNvPr id="518" name="Google Shape;518;p32"/>
          <p:cNvSpPr/>
          <p:nvPr/>
        </p:nvSpPr>
        <p:spPr>
          <a:xfrm flipH="1">
            <a:off x="8622997" y="1174769"/>
            <a:ext cx="1342374" cy="1516807"/>
          </a:xfrm>
          <a:custGeom>
            <a:avLst/>
            <a:gdLst/>
            <a:ahLst/>
            <a:cxnLst/>
            <a:rect l="l" t="t" r="r" b="b"/>
            <a:pathLst>
              <a:path w="1342374" h="1516807" extrusionOk="0">
                <a:moveTo>
                  <a:pt x="1342374" y="0"/>
                </a:moveTo>
                <a:lnTo>
                  <a:pt x="0" y="0"/>
                </a:lnTo>
                <a:lnTo>
                  <a:pt x="0" y="1516807"/>
                </a:lnTo>
                <a:lnTo>
                  <a:pt x="1342374" y="1516807"/>
                </a:lnTo>
                <a:lnTo>
                  <a:pt x="1342374" y="0"/>
                </a:lnTo>
                <a:close/>
              </a:path>
            </a:pathLst>
          </a:custGeom>
          <a:blipFill rotWithShape="1">
            <a:blip r:embed="rId18">
              <a:alphaModFix/>
            </a:blip>
            <a:stretch>
              <a:fillRect/>
            </a:stretch>
          </a:blipFill>
          <a:ln>
            <a:noFill/>
          </a:ln>
        </p:spPr>
        <p:txBody>
          <a:bodyPr/>
          <a:lstStyle/>
          <a:p>
            <a:endParaRPr lang="en-IN"/>
          </a:p>
        </p:txBody>
      </p:sp>
      <p:sp>
        <p:nvSpPr>
          <p:cNvPr id="519" name="Google Shape;519;p32"/>
          <p:cNvSpPr/>
          <p:nvPr/>
        </p:nvSpPr>
        <p:spPr>
          <a:xfrm>
            <a:off x="16319525" y="5370130"/>
            <a:ext cx="844781" cy="1025531"/>
          </a:xfrm>
          <a:custGeom>
            <a:avLst/>
            <a:gdLst/>
            <a:ahLst/>
            <a:cxnLst/>
            <a:rect l="l" t="t" r="r" b="b"/>
            <a:pathLst>
              <a:path w="844781" h="1025531" extrusionOk="0">
                <a:moveTo>
                  <a:pt x="0" y="0"/>
                </a:moveTo>
                <a:lnTo>
                  <a:pt x="844782" y="0"/>
                </a:lnTo>
                <a:lnTo>
                  <a:pt x="844782" y="1025531"/>
                </a:lnTo>
                <a:lnTo>
                  <a:pt x="0" y="1025531"/>
                </a:lnTo>
                <a:lnTo>
                  <a:pt x="0" y="0"/>
                </a:lnTo>
                <a:close/>
              </a:path>
            </a:pathLst>
          </a:custGeom>
          <a:blipFill rotWithShape="1">
            <a:blip r:embed="rId19">
              <a:alphaModFix/>
            </a:blip>
            <a:stretch>
              <a:fillRect/>
            </a:stretch>
          </a:blipFill>
          <a:ln>
            <a:noFill/>
          </a:ln>
        </p:spPr>
        <p:txBody>
          <a:bodyPr/>
          <a:lstStyle/>
          <a:p>
            <a:endParaRPr lang="en-IN"/>
          </a:p>
        </p:txBody>
      </p:sp>
      <p:sp>
        <p:nvSpPr>
          <p:cNvPr id="520" name="Google Shape;520;p32"/>
          <p:cNvSpPr/>
          <p:nvPr/>
        </p:nvSpPr>
        <p:spPr>
          <a:xfrm flipH="1">
            <a:off x="13058887" y="901966"/>
            <a:ext cx="1237448" cy="2062414"/>
          </a:xfrm>
          <a:custGeom>
            <a:avLst/>
            <a:gdLst/>
            <a:ahLst/>
            <a:cxnLst/>
            <a:rect l="l" t="t" r="r" b="b"/>
            <a:pathLst>
              <a:path w="1237448" h="2062414" extrusionOk="0">
                <a:moveTo>
                  <a:pt x="1237448" y="0"/>
                </a:moveTo>
                <a:lnTo>
                  <a:pt x="0" y="0"/>
                </a:lnTo>
                <a:lnTo>
                  <a:pt x="0" y="2062414"/>
                </a:lnTo>
                <a:lnTo>
                  <a:pt x="1237448" y="2062414"/>
                </a:lnTo>
                <a:lnTo>
                  <a:pt x="1237448" y="0"/>
                </a:lnTo>
                <a:close/>
              </a:path>
            </a:pathLst>
          </a:custGeom>
          <a:blipFill rotWithShape="1">
            <a:blip r:embed="rId20">
              <a:alphaModFix/>
            </a:blip>
            <a:stretch>
              <a:fillRect/>
            </a:stretch>
          </a:blipFill>
          <a:ln>
            <a:noFill/>
          </a:ln>
        </p:spPr>
        <p:txBody>
          <a:bodyPr/>
          <a:lstStyle/>
          <a:p>
            <a:endParaRPr lang="en-IN"/>
          </a:p>
        </p:txBody>
      </p:sp>
      <p:sp>
        <p:nvSpPr>
          <p:cNvPr id="521" name="Google Shape;521;p32"/>
          <p:cNvSpPr/>
          <p:nvPr/>
        </p:nvSpPr>
        <p:spPr>
          <a:xfrm>
            <a:off x="7119085" y="8113558"/>
            <a:ext cx="1198836" cy="1114917"/>
          </a:xfrm>
          <a:custGeom>
            <a:avLst/>
            <a:gdLst/>
            <a:ahLst/>
            <a:cxnLst/>
            <a:rect l="l" t="t" r="r" b="b"/>
            <a:pathLst>
              <a:path w="1198836" h="1114917" extrusionOk="0">
                <a:moveTo>
                  <a:pt x="0" y="0"/>
                </a:moveTo>
                <a:lnTo>
                  <a:pt x="1198836" y="0"/>
                </a:lnTo>
                <a:lnTo>
                  <a:pt x="1198836" y="1114917"/>
                </a:lnTo>
                <a:lnTo>
                  <a:pt x="0" y="1114917"/>
                </a:lnTo>
                <a:lnTo>
                  <a:pt x="0" y="0"/>
                </a:lnTo>
                <a:close/>
              </a:path>
            </a:pathLst>
          </a:custGeom>
          <a:blipFill rotWithShape="1">
            <a:blip r:embed="rId21">
              <a:alphaModFix/>
            </a:blip>
            <a:stretch>
              <a:fillRect/>
            </a:stretch>
          </a:blipFill>
          <a:ln>
            <a:noFill/>
          </a:ln>
        </p:spPr>
        <p:txBody>
          <a:bodyPr/>
          <a:lstStyle/>
          <a:p>
            <a:endParaRPr lang="en-IN"/>
          </a:p>
        </p:txBody>
      </p:sp>
      <p:sp>
        <p:nvSpPr>
          <p:cNvPr id="522" name="Google Shape;522;p32"/>
          <p:cNvSpPr/>
          <p:nvPr/>
        </p:nvSpPr>
        <p:spPr>
          <a:xfrm>
            <a:off x="8725633" y="8056407"/>
            <a:ext cx="1494490" cy="1229218"/>
          </a:xfrm>
          <a:custGeom>
            <a:avLst/>
            <a:gdLst/>
            <a:ahLst/>
            <a:cxnLst/>
            <a:rect l="l" t="t" r="r" b="b"/>
            <a:pathLst>
              <a:path w="1494490" h="1229218" extrusionOk="0">
                <a:moveTo>
                  <a:pt x="0" y="0"/>
                </a:moveTo>
                <a:lnTo>
                  <a:pt x="1494490" y="0"/>
                </a:lnTo>
                <a:lnTo>
                  <a:pt x="1494490" y="1229218"/>
                </a:lnTo>
                <a:lnTo>
                  <a:pt x="0" y="1229218"/>
                </a:lnTo>
                <a:lnTo>
                  <a:pt x="0" y="0"/>
                </a:lnTo>
                <a:close/>
              </a:path>
            </a:pathLst>
          </a:custGeom>
          <a:blipFill rotWithShape="1">
            <a:blip r:embed="rId22">
              <a:alphaModFix/>
            </a:blip>
            <a:stretch>
              <a:fillRect/>
            </a:stretch>
          </a:blipFill>
          <a:ln>
            <a:noFill/>
          </a:ln>
        </p:spPr>
        <p:txBody>
          <a:bodyPr/>
          <a:lstStyle/>
          <a:p>
            <a:endParaRPr lang="en-IN"/>
          </a:p>
        </p:txBody>
      </p:sp>
      <p:sp>
        <p:nvSpPr>
          <p:cNvPr id="523" name="Google Shape;523;p32"/>
          <p:cNvSpPr/>
          <p:nvPr/>
        </p:nvSpPr>
        <p:spPr>
          <a:xfrm>
            <a:off x="10627836" y="8123669"/>
            <a:ext cx="1258270" cy="1094695"/>
          </a:xfrm>
          <a:custGeom>
            <a:avLst/>
            <a:gdLst/>
            <a:ahLst/>
            <a:cxnLst/>
            <a:rect l="l" t="t" r="r" b="b"/>
            <a:pathLst>
              <a:path w="1258270" h="1094695" extrusionOk="0">
                <a:moveTo>
                  <a:pt x="0" y="0"/>
                </a:moveTo>
                <a:lnTo>
                  <a:pt x="1258270" y="0"/>
                </a:lnTo>
                <a:lnTo>
                  <a:pt x="1258270" y="1094695"/>
                </a:lnTo>
                <a:lnTo>
                  <a:pt x="0" y="1094695"/>
                </a:lnTo>
                <a:lnTo>
                  <a:pt x="0" y="0"/>
                </a:lnTo>
                <a:close/>
              </a:path>
            </a:pathLst>
          </a:custGeom>
          <a:blipFill rotWithShape="1">
            <a:blip r:embed="rId23">
              <a:alphaModFix/>
            </a:blip>
            <a:stretch>
              <a:fillRect/>
            </a:stretch>
          </a:blipFill>
          <a:ln>
            <a:noFill/>
          </a:ln>
        </p:spPr>
        <p:txBody>
          <a:bodyPr/>
          <a:lstStyle/>
          <a:p>
            <a:endParaRPr lang="en-IN"/>
          </a:p>
        </p:txBody>
      </p:sp>
      <p:sp>
        <p:nvSpPr>
          <p:cNvPr id="524" name="Google Shape;524;p32"/>
          <p:cNvSpPr/>
          <p:nvPr/>
        </p:nvSpPr>
        <p:spPr>
          <a:xfrm>
            <a:off x="5786143" y="8239050"/>
            <a:ext cx="925229" cy="863932"/>
          </a:xfrm>
          <a:custGeom>
            <a:avLst/>
            <a:gdLst/>
            <a:ahLst/>
            <a:cxnLst/>
            <a:rect l="l" t="t" r="r" b="b"/>
            <a:pathLst>
              <a:path w="925229" h="863932" extrusionOk="0">
                <a:moveTo>
                  <a:pt x="0" y="0"/>
                </a:moveTo>
                <a:lnTo>
                  <a:pt x="925229" y="0"/>
                </a:lnTo>
                <a:lnTo>
                  <a:pt x="925229" y="863933"/>
                </a:lnTo>
                <a:lnTo>
                  <a:pt x="0" y="863933"/>
                </a:lnTo>
                <a:lnTo>
                  <a:pt x="0" y="0"/>
                </a:lnTo>
                <a:close/>
              </a:path>
            </a:pathLst>
          </a:custGeom>
          <a:blipFill rotWithShape="1">
            <a:blip r:embed="rId24">
              <a:alphaModFix/>
            </a:blip>
            <a:stretch>
              <a:fillRect/>
            </a:stretch>
          </a:blipFill>
          <a:ln>
            <a:noFill/>
          </a:ln>
        </p:spPr>
        <p:txBody>
          <a:bodyPr/>
          <a:lstStyle/>
          <a:p>
            <a:endParaRPr lang="en-IN"/>
          </a:p>
        </p:txBody>
      </p:sp>
      <p:sp>
        <p:nvSpPr>
          <p:cNvPr id="525" name="Google Shape;525;p32"/>
          <p:cNvSpPr/>
          <p:nvPr/>
        </p:nvSpPr>
        <p:spPr>
          <a:xfrm>
            <a:off x="15957855" y="8163055"/>
            <a:ext cx="1029019" cy="1015922"/>
          </a:xfrm>
          <a:custGeom>
            <a:avLst/>
            <a:gdLst/>
            <a:ahLst/>
            <a:cxnLst/>
            <a:rect l="l" t="t" r="r" b="b"/>
            <a:pathLst>
              <a:path w="1029019" h="1015922" extrusionOk="0">
                <a:moveTo>
                  <a:pt x="0" y="0"/>
                </a:moveTo>
                <a:lnTo>
                  <a:pt x="1029019" y="0"/>
                </a:lnTo>
                <a:lnTo>
                  <a:pt x="1029019" y="1015923"/>
                </a:lnTo>
                <a:lnTo>
                  <a:pt x="0" y="1015923"/>
                </a:lnTo>
                <a:lnTo>
                  <a:pt x="0" y="0"/>
                </a:lnTo>
                <a:close/>
              </a:path>
            </a:pathLst>
          </a:custGeom>
          <a:blipFill rotWithShape="1">
            <a:blip r:embed="rId25">
              <a:alphaModFix/>
            </a:blip>
            <a:stretch>
              <a:fillRect/>
            </a:stretch>
          </a:blipFill>
          <a:ln>
            <a:noFill/>
          </a:ln>
        </p:spPr>
        <p:txBody>
          <a:bodyPr/>
          <a:lstStyle/>
          <a:p>
            <a:endParaRPr lang="en-IN"/>
          </a:p>
        </p:txBody>
      </p:sp>
      <p:sp>
        <p:nvSpPr>
          <p:cNvPr id="526" name="Google Shape;526;p32"/>
          <p:cNvSpPr/>
          <p:nvPr/>
        </p:nvSpPr>
        <p:spPr>
          <a:xfrm>
            <a:off x="12293819" y="8163055"/>
            <a:ext cx="703757" cy="1015922"/>
          </a:xfrm>
          <a:custGeom>
            <a:avLst/>
            <a:gdLst/>
            <a:ahLst/>
            <a:cxnLst/>
            <a:rect l="l" t="t" r="r" b="b"/>
            <a:pathLst>
              <a:path w="703757" h="1015922" extrusionOk="0">
                <a:moveTo>
                  <a:pt x="0" y="0"/>
                </a:moveTo>
                <a:lnTo>
                  <a:pt x="703757" y="0"/>
                </a:lnTo>
                <a:lnTo>
                  <a:pt x="703757" y="1015923"/>
                </a:lnTo>
                <a:lnTo>
                  <a:pt x="0" y="1015923"/>
                </a:lnTo>
                <a:lnTo>
                  <a:pt x="0" y="0"/>
                </a:lnTo>
                <a:close/>
              </a:path>
            </a:pathLst>
          </a:custGeom>
          <a:blipFill rotWithShape="1">
            <a:blip r:embed="rId26">
              <a:alphaModFix/>
            </a:blip>
            <a:stretch>
              <a:fillRect/>
            </a:stretch>
          </a:blipFill>
          <a:ln>
            <a:noFill/>
          </a:ln>
        </p:spPr>
        <p:txBody>
          <a:bodyPr/>
          <a:lstStyle/>
          <a:p>
            <a:endParaRPr lang="en-IN"/>
          </a:p>
        </p:txBody>
      </p:sp>
      <p:sp>
        <p:nvSpPr>
          <p:cNvPr id="527" name="Google Shape;527;p32"/>
          <p:cNvSpPr/>
          <p:nvPr/>
        </p:nvSpPr>
        <p:spPr>
          <a:xfrm>
            <a:off x="14669907" y="8193571"/>
            <a:ext cx="880235" cy="954890"/>
          </a:xfrm>
          <a:custGeom>
            <a:avLst/>
            <a:gdLst/>
            <a:ahLst/>
            <a:cxnLst/>
            <a:rect l="l" t="t" r="r" b="b"/>
            <a:pathLst>
              <a:path w="880235" h="954890" extrusionOk="0">
                <a:moveTo>
                  <a:pt x="0" y="0"/>
                </a:moveTo>
                <a:lnTo>
                  <a:pt x="880235" y="0"/>
                </a:lnTo>
                <a:lnTo>
                  <a:pt x="880235" y="954891"/>
                </a:lnTo>
                <a:lnTo>
                  <a:pt x="0" y="954891"/>
                </a:lnTo>
                <a:lnTo>
                  <a:pt x="0" y="0"/>
                </a:lnTo>
                <a:close/>
              </a:path>
            </a:pathLst>
          </a:custGeom>
          <a:blipFill rotWithShape="1">
            <a:blip r:embed="rId27">
              <a:alphaModFix/>
            </a:blip>
            <a:stretch>
              <a:fillRect/>
            </a:stretch>
          </a:blipFill>
          <a:ln>
            <a:noFill/>
          </a:ln>
        </p:spPr>
        <p:txBody>
          <a:bodyPr/>
          <a:lstStyle/>
          <a:p>
            <a:endParaRPr lang="en-IN"/>
          </a:p>
        </p:txBody>
      </p:sp>
      <p:sp>
        <p:nvSpPr>
          <p:cNvPr id="528" name="Google Shape;528;p32"/>
          <p:cNvSpPr/>
          <p:nvPr/>
        </p:nvSpPr>
        <p:spPr>
          <a:xfrm>
            <a:off x="13405289" y="8199718"/>
            <a:ext cx="856905" cy="942596"/>
          </a:xfrm>
          <a:custGeom>
            <a:avLst/>
            <a:gdLst/>
            <a:ahLst/>
            <a:cxnLst/>
            <a:rect l="l" t="t" r="r" b="b"/>
            <a:pathLst>
              <a:path w="856905" h="942596" extrusionOk="0">
                <a:moveTo>
                  <a:pt x="0" y="0"/>
                </a:moveTo>
                <a:lnTo>
                  <a:pt x="856905" y="0"/>
                </a:lnTo>
                <a:lnTo>
                  <a:pt x="856905" y="942596"/>
                </a:lnTo>
                <a:lnTo>
                  <a:pt x="0" y="942596"/>
                </a:lnTo>
                <a:lnTo>
                  <a:pt x="0" y="0"/>
                </a:lnTo>
                <a:close/>
              </a:path>
            </a:pathLst>
          </a:custGeom>
          <a:blipFill rotWithShape="1">
            <a:blip r:embed="rId28">
              <a:alphaModFix/>
            </a:blip>
            <a:stretch>
              <a:fillRect/>
            </a:stretch>
          </a:blipFill>
          <a:ln>
            <a:noFill/>
          </a:ln>
        </p:spPr>
        <p:txBody>
          <a:bodyPr/>
          <a:lstStyle/>
          <a:p>
            <a:endParaRPr lang="en-IN"/>
          </a:p>
        </p:txBody>
      </p:sp>
      <p:sp>
        <p:nvSpPr>
          <p:cNvPr id="529" name="Google Shape;529;p32"/>
          <p:cNvSpPr/>
          <p:nvPr/>
        </p:nvSpPr>
        <p:spPr>
          <a:xfrm>
            <a:off x="12212842" y="6909848"/>
            <a:ext cx="896503" cy="896503"/>
          </a:xfrm>
          <a:custGeom>
            <a:avLst/>
            <a:gdLst/>
            <a:ahLst/>
            <a:cxnLst/>
            <a:rect l="l" t="t" r="r" b="b"/>
            <a:pathLst>
              <a:path w="896503" h="896503" extrusionOk="0">
                <a:moveTo>
                  <a:pt x="0" y="0"/>
                </a:moveTo>
                <a:lnTo>
                  <a:pt x="896503" y="0"/>
                </a:lnTo>
                <a:lnTo>
                  <a:pt x="896503" y="896503"/>
                </a:lnTo>
                <a:lnTo>
                  <a:pt x="0" y="896503"/>
                </a:lnTo>
                <a:lnTo>
                  <a:pt x="0" y="0"/>
                </a:lnTo>
                <a:close/>
              </a:path>
            </a:pathLst>
          </a:custGeom>
          <a:blipFill rotWithShape="1">
            <a:blip r:embed="rId29">
              <a:alphaModFix/>
            </a:blip>
            <a:stretch>
              <a:fillRect/>
            </a:stretch>
          </a:blipFill>
          <a:ln>
            <a:noFill/>
          </a:ln>
        </p:spPr>
        <p:txBody>
          <a:bodyPr/>
          <a:lstStyle/>
          <a:p>
            <a:endParaRPr lang="en-IN"/>
          </a:p>
        </p:txBody>
      </p:sp>
      <p:sp>
        <p:nvSpPr>
          <p:cNvPr id="530" name="Google Shape;530;p32"/>
          <p:cNvSpPr/>
          <p:nvPr/>
        </p:nvSpPr>
        <p:spPr>
          <a:xfrm>
            <a:off x="10865657" y="5460664"/>
            <a:ext cx="1362037" cy="844463"/>
          </a:xfrm>
          <a:custGeom>
            <a:avLst/>
            <a:gdLst/>
            <a:ahLst/>
            <a:cxnLst/>
            <a:rect l="l" t="t" r="r" b="b"/>
            <a:pathLst>
              <a:path w="1362037" h="844463" extrusionOk="0">
                <a:moveTo>
                  <a:pt x="0" y="0"/>
                </a:moveTo>
                <a:lnTo>
                  <a:pt x="1362037" y="0"/>
                </a:lnTo>
                <a:lnTo>
                  <a:pt x="1362037" y="844463"/>
                </a:lnTo>
                <a:lnTo>
                  <a:pt x="0" y="844463"/>
                </a:lnTo>
                <a:lnTo>
                  <a:pt x="0" y="0"/>
                </a:lnTo>
                <a:close/>
              </a:path>
            </a:pathLst>
          </a:custGeom>
          <a:blipFill rotWithShape="1">
            <a:blip r:embed="rId30">
              <a:alphaModFix/>
            </a:blip>
            <a:stretch>
              <a:fillRect/>
            </a:stretch>
          </a:blipFill>
          <a:ln>
            <a:noFill/>
          </a:ln>
        </p:spPr>
        <p:txBody>
          <a:bodyPr/>
          <a:lstStyle/>
          <a:p>
            <a:endParaRPr lang="en-IN"/>
          </a:p>
        </p:txBody>
      </p:sp>
      <p:sp>
        <p:nvSpPr>
          <p:cNvPr id="531" name="Google Shape;531;p32"/>
          <p:cNvSpPr/>
          <p:nvPr/>
        </p:nvSpPr>
        <p:spPr>
          <a:xfrm flipH="1">
            <a:off x="12513185" y="5351571"/>
            <a:ext cx="803629" cy="1062650"/>
          </a:xfrm>
          <a:custGeom>
            <a:avLst/>
            <a:gdLst/>
            <a:ahLst/>
            <a:cxnLst/>
            <a:rect l="l" t="t" r="r" b="b"/>
            <a:pathLst>
              <a:path w="803629" h="1062650" extrusionOk="0">
                <a:moveTo>
                  <a:pt x="803629" y="0"/>
                </a:moveTo>
                <a:lnTo>
                  <a:pt x="0" y="0"/>
                </a:lnTo>
                <a:lnTo>
                  <a:pt x="0" y="1062650"/>
                </a:lnTo>
                <a:lnTo>
                  <a:pt x="803629" y="1062650"/>
                </a:lnTo>
                <a:lnTo>
                  <a:pt x="803629" y="0"/>
                </a:lnTo>
                <a:close/>
              </a:path>
            </a:pathLst>
          </a:custGeom>
          <a:blipFill rotWithShape="1">
            <a:blip r:embed="rId31">
              <a:alphaModFix/>
            </a:blip>
            <a:stretch>
              <a:fillRect/>
            </a:stretch>
          </a:blipFill>
          <a:ln>
            <a:noFill/>
          </a:ln>
        </p:spPr>
        <p:txBody>
          <a:bodyPr/>
          <a:lstStyle/>
          <a:p>
            <a:endParaRPr lang="en-IN"/>
          </a:p>
        </p:txBody>
      </p:sp>
      <p:sp>
        <p:nvSpPr>
          <p:cNvPr id="532" name="Google Shape;532;p32"/>
          <p:cNvSpPr/>
          <p:nvPr/>
        </p:nvSpPr>
        <p:spPr>
          <a:xfrm flipH="1">
            <a:off x="13602305" y="5461945"/>
            <a:ext cx="1082833" cy="841902"/>
          </a:xfrm>
          <a:custGeom>
            <a:avLst/>
            <a:gdLst/>
            <a:ahLst/>
            <a:cxnLst/>
            <a:rect l="l" t="t" r="r" b="b"/>
            <a:pathLst>
              <a:path w="1082833" h="841902" extrusionOk="0">
                <a:moveTo>
                  <a:pt x="1082833" y="0"/>
                </a:moveTo>
                <a:lnTo>
                  <a:pt x="0" y="0"/>
                </a:lnTo>
                <a:lnTo>
                  <a:pt x="0" y="841902"/>
                </a:lnTo>
                <a:lnTo>
                  <a:pt x="1082833" y="841902"/>
                </a:lnTo>
                <a:lnTo>
                  <a:pt x="1082833" y="0"/>
                </a:lnTo>
                <a:close/>
              </a:path>
            </a:pathLst>
          </a:custGeom>
          <a:blipFill rotWithShape="1">
            <a:blip r:embed="rId32">
              <a:alphaModFix/>
            </a:blip>
            <a:stretch>
              <a:fillRect/>
            </a:stretch>
          </a:blipFill>
          <a:ln>
            <a:noFill/>
          </a:ln>
        </p:spPr>
        <p:txBody>
          <a:bodyPr/>
          <a:lstStyle/>
          <a:p>
            <a:endParaRPr lang="en-IN"/>
          </a:p>
        </p:txBody>
      </p:sp>
      <p:sp>
        <p:nvSpPr>
          <p:cNvPr id="533" name="Google Shape;533;p32"/>
          <p:cNvSpPr/>
          <p:nvPr/>
        </p:nvSpPr>
        <p:spPr>
          <a:xfrm flipH="1">
            <a:off x="5786143" y="3171679"/>
            <a:ext cx="2187428" cy="1574948"/>
          </a:xfrm>
          <a:custGeom>
            <a:avLst/>
            <a:gdLst/>
            <a:ahLst/>
            <a:cxnLst/>
            <a:rect l="l" t="t" r="r" b="b"/>
            <a:pathLst>
              <a:path w="2187428" h="1574948" extrusionOk="0">
                <a:moveTo>
                  <a:pt x="2187429" y="0"/>
                </a:moveTo>
                <a:lnTo>
                  <a:pt x="0" y="0"/>
                </a:lnTo>
                <a:lnTo>
                  <a:pt x="0" y="1574948"/>
                </a:lnTo>
                <a:lnTo>
                  <a:pt x="2187429" y="1574948"/>
                </a:lnTo>
                <a:lnTo>
                  <a:pt x="2187429" y="0"/>
                </a:lnTo>
                <a:close/>
              </a:path>
            </a:pathLst>
          </a:custGeom>
          <a:blipFill rotWithShape="1">
            <a:blip r:embed="rId33">
              <a:alphaModFix/>
            </a:blip>
            <a:stretch>
              <a:fillRect/>
            </a:stretch>
          </a:blipFill>
          <a:ln>
            <a:noFill/>
          </a:ln>
        </p:spPr>
        <p:txBody>
          <a:bodyPr/>
          <a:lstStyle/>
          <a:p>
            <a:endParaRPr lang="en-IN"/>
          </a:p>
        </p:txBody>
      </p:sp>
      <p:sp>
        <p:nvSpPr>
          <p:cNvPr id="534" name="Google Shape;534;p32"/>
          <p:cNvSpPr/>
          <p:nvPr/>
        </p:nvSpPr>
        <p:spPr>
          <a:xfrm flipH="1">
            <a:off x="10606966" y="1097029"/>
            <a:ext cx="1810325" cy="1672288"/>
          </a:xfrm>
          <a:custGeom>
            <a:avLst/>
            <a:gdLst/>
            <a:ahLst/>
            <a:cxnLst/>
            <a:rect l="l" t="t" r="r" b="b"/>
            <a:pathLst>
              <a:path w="1810325" h="1672288" extrusionOk="0">
                <a:moveTo>
                  <a:pt x="1810326" y="0"/>
                </a:moveTo>
                <a:lnTo>
                  <a:pt x="0" y="0"/>
                </a:lnTo>
                <a:lnTo>
                  <a:pt x="0" y="1672288"/>
                </a:lnTo>
                <a:lnTo>
                  <a:pt x="1810326" y="1672288"/>
                </a:lnTo>
                <a:lnTo>
                  <a:pt x="1810326" y="0"/>
                </a:lnTo>
                <a:close/>
              </a:path>
            </a:pathLst>
          </a:custGeom>
          <a:blipFill rotWithShape="1">
            <a:blip r:embed="rId34">
              <a:alphaModFix/>
            </a:blip>
            <a:stretch>
              <a:fillRect/>
            </a:stretch>
          </a:blipFill>
          <a:ln>
            <a:noFill/>
          </a:ln>
        </p:spPr>
        <p:txBody>
          <a:bodyPr/>
          <a:lstStyle/>
          <a:p>
            <a:endParaRPr lang="en-IN"/>
          </a:p>
        </p:txBody>
      </p:sp>
      <p:sp>
        <p:nvSpPr>
          <p:cNvPr id="535" name="Google Shape;535;p32"/>
          <p:cNvSpPr/>
          <p:nvPr/>
        </p:nvSpPr>
        <p:spPr>
          <a:xfrm>
            <a:off x="5705990" y="1079893"/>
            <a:ext cx="2275412" cy="1706559"/>
          </a:xfrm>
          <a:custGeom>
            <a:avLst/>
            <a:gdLst/>
            <a:ahLst/>
            <a:cxnLst/>
            <a:rect l="l" t="t" r="r" b="b"/>
            <a:pathLst>
              <a:path w="2275412" h="1706559" extrusionOk="0">
                <a:moveTo>
                  <a:pt x="0" y="0"/>
                </a:moveTo>
                <a:lnTo>
                  <a:pt x="2275412" y="0"/>
                </a:lnTo>
                <a:lnTo>
                  <a:pt x="2275412" y="1706559"/>
                </a:lnTo>
                <a:lnTo>
                  <a:pt x="0" y="1706559"/>
                </a:lnTo>
                <a:lnTo>
                  <a:pt x="0" y="0"/>
                </a:lnTo>
                <a:close/>
              </a:path>
            </a:pathLst>
          </a:custGeom>
          <a:blipFill rotWithShape="1">
            <a:blip r:embed="rId35">
              <a:alphaModFix/>
            </a:blip>
            <a:stretch>
              <a:fillRect/>
            </a:stretch>
          </a:blipFill>
          <a:ln>
            <a:noFill/>
          </a:ln>
        </p:spPr>
        <p:txBody>
          <a:bodyPr/>
          <a:lstStyle/>
          <a:p>
            <a:endParaRPr lang="en-IN"/>
          </a:p>
        </p:txBody>
      </p:sp>
      <p:sp>
        <p:nvSpPr>
          <p:cNvPr id="536" name="Google Shape;536;p32"/>
          <p:cNvSpPr txBox="1"/>
          <p:nvPr/>
        </p:nvSpPr>
        <p:spPr>
          <a:xfrm>
            <a:off x="1228374" y="4552626"/>
            <a:ext cx="4260000" cy="4590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This presentation template</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uses the following free fonts:</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Titles: Titillium Web</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Headers: Titillium Web</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Body Copy: Titillium Web</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You can find these fonts</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online too. Happy designing! </a:t>
            </a:r>
            <a:endParaRPr/>
          </a:p>
          <a:p>
            <a:pPr marL="0" marR="0" lvl="0" indent="0" algn="l" rtl="0">
              <a:lnSpc>
                <a:spcPct val="120000"/>
              </a:lnSpc>
              <a:spcBef>
                <a:spcPts val="0"/>
              </a:spcBef>
              <a:spcAft>
                <a:spcPts val="0"/>
              </a:spcAft>
              <a:buNone/>
            </a:pPr>
            <a:endParaRPr sz="2100" b="0" i="0" u="none" strike="noStrike" cap="none">
              <a:solidFill>
                <a:srgbClr val="000000"/>
              </a:solidFill>
              <a:latin typeface="Titillium Web"/>
              <a:ea typeface="Titillium Web"/>
              <a:cs typeface="Titillium Web"/>
              <a:sym typeface="Titillium Web"/>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Don't forget to delete this</a:t>
            </a:r>
            <a:endParaRPr/>
          </a:p>
          <a:p>
            <a:pPr marL="0" marR="0" lvl="0" indent="0" algn="l" rtl="0">
              <a:lnSpc>
                <a:spcPct val="120000"/>
              </a:lnSpc>
              <a:spcBef>
                <a:spcPts val="0"/>
              </a:spcBef>
              <a:spcAft>
                <a:spcPts val="0"/>
              </a:spcAft>
              <a:buNone/>
            </a:pPr>
            <a:r>
              <a:rPr lang="en-US" sz="2100" b="0" i="0" u="none" strike="noStrike" cap="none">
                <a:solidFill>
                  <a:srgbClr val="000000"/>
                </a:solidFill>
                <a:latin typeface="Titillium Web"/>
                <a:ea typeface="Titillium Web"/>
                <a:cs typeface="Titillium Web"/>
                <a:sym typeface="Titillium Web"/>
              </a:rPr>
              <a:t>page before presenting. </a:t>
            </a:r>
            <a:endParaRPr/>
          </a:p>
        </p:txBody>
      </p:sp>
      <p:sp>
        <p:nvSpPr>
          <p:cNvPr id="537" name="Google Shape;537;p32"/>
          <p:cNvSpPr txBox="1"/>
          <p:nvPr/>
        </p:nvSpPr>
        <p:spPr>
          <a:xfrm>
            <a:off x="1228374" y="3437169"/>
            <a:ext cx="3999900" cy="711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00000"/>
                </a:solidFill>
                <a:latin typeface="Titillium Web"/>
                <a:ea typeface="Titillium Web"/>
                <a:cs typeface="Titillium Web"/>
                <a:sym typeface="Titillium Web"/>
              </a:rPr>
              <a:t>Use these design resources</a:t>
            </a:r>
            <a:endParaRPr/>
          </a:p>
          <a:p>
            <a:pPr marL="0" marR="0" lvl="0" indent="0" algn="l" rtl="0">
              <a:lnSpc>
                <a:spcPct val="120000"/>
              </a:lnSpc>
              <a:spcBef>
                <a:spcPts val="0"/>
              </a:spcBef>
              <a:spcAft>
                <a:spcPts val="0"/>
              </a:spcAft>
              <a:buNone/>
            </a:pPr>
            <a:r>
              <a:rPr lang="en-US" sz="2100" b="1" i="0" u="none" strike="noStrike" cap="none">
                <a:solidFill>
                  <a:srgbClr val="000000"/>
                </a:solidFill>
                <a:latin typeface="Titillium Web"/>
                <a:ea typeface="Titillium Web"/>
                <a:cs typeface="Titillium Web"/>
                <a:sym typeface="Titillium Web"/>
              </a:rPr>
              <a:t>in your Canva Presentation.</a:t>
            </a:r>
            <a:endParaRPr/>
          </a:p>
        </p:txBody>
      </p:sp>
      <p:sp>
        <p:nvSpPr>
          <p:cNvPr id="538" name="Google Shape;538;p32"/>
          <p:cNvSpPr txBox="1"/>
          <p:nvPr/>
        </p:nvSpPr>
        <p:spPr>
          <a:xfrm>
            <a:off x="1228374" y="1070591"/>
            <a:ext cx="3732300" cy="1879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815" b="1" i="0" u="none" strike="noStrike" cap="none">
                <a:solidFill>
                  <a:srgbClr val="65B79D"/>
                </a:solidFill>
                <a:latin typeface="Titillium Web"/>
                <a:ea typeface="Titillium Web"/>
                <a:cs typeface="Titillium Web"/>
                <a:sym typeface="Titillium Web"/>
              </a:rPr>
              <a:t>RESOURCE</a:t>
            </a:r>
            <a:endParaRPr/>
          </a:p>
          <a:p>
            <a:pPr marL="0" marR="0" lvl="0" indent="0" algn="l" rtl="0">
              <a:lnSpc>
                <a:spcPct val="110000"/>
              </a:lnSpc>
              <a:spcBef>
                <a:spcPts val="0"/>
              </a:spcBef>
              <a:spcAft>
                <a:spcPts val="0"/>
              </a:spcAft>
              <a:buNone/>
            </a:pPr>
            <a:r>
              <a:rPr lang="en-US" sz="5815" b="1" i="0" u="none" strike="noStrike" cap="none">
                <a:solidFill>
                  <a:srgbClr val="65B79D"/>
                </a:solidFill>
                <a:latin typeface="Titillium Web"/>
                <a:ea typeface="Titillium Web"/>
                <a:cs typeface="Titillium Web"/>
                <a:sym typeface="Titillium Web"/>
              </a:rPr>
              <a:t>PAGE</a:t>
            </a:r>
            <a:endParaRPr/>
          </a:p>
        </p:txBody>
      </p:sp>
    </p:spTree>
    <p:extLst>
      <p:ext uri="{BB962C8B-B14F-4D97-AF65-F5344CB8AC3E}">
        <p14:creationId xmlns:p14="http://schemas.microsoft.com/office/powerpoint/2010/main" val="2747556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5B79D"/>
        </a:solidFill>
        <a:effectLst/>
      </p:bgPr>
    </p:bg>
    <p:spTree>
      <p:nvGrpSpPr>
        <p:cNvPr id="1" name="Shape 499">
          <a:extLst>
            <a:ext uri="{FF2B5EF4-FFF2-40B4-BE49-F238E27FC236}">
              <a16:creationId xmlns:a16="http://schemas.microsoft.com/office/drawing/2014/main" id="{1CC50C58-99F5-E244-C2AA-108FC4B95709}"/>
            </a:ext>
          </a:extLst>
        </p:cNvPr>
        <p:cNvGrpSpPr/>
        <p:nvPr/>
      </p:nvGrpSpPr>
      <p:grpSpPr>
        <a:xfrm>
          <a:off x="0" y="0"/>
          <a:ext cx="0" cy="0"/>
          <a:chOff x="0" y="0"/>
          <a:chExt cx="0" cy="0"/>
        </a:xfrm>
      </p:grpSpPr>
      <p:grpSp>
        <p:nvGrpSpPr>
          <p:cNvPr id="500" name="Google Shape;500;p32">
            <a:extLst>
              <a:ext uri="{FF2B5EF4-FFF2-40B4-BE49-F238E27FC236}">
                <a16:creationId xmlns:a16="http://schemas.microsoft.com/office/drawing/2014/main" id="{A6C31D67-F1F9-D5EA-429B-2CF7973074EC}"/>
              </a:ext>
            </a:extLst>
          </p:cNvPr>
          <p:cNvGrpSpPr/>
          <p:nvPr/>
        </p:nvGrpSpPr>
        <p:grpSpPr>
          <a:xfrm>
            <a:off x="416240" y="271579"/>
            <a:ext cx="17455521" cy="9599182"/>
            <a:chOff x="0" y="-38100"/>
            <a:chExt cx="4597339" cy="2528180"/>
          </a:xfrm>
        </p:grpSpPr>
        <p:sp>
          <p:nvSpPr>
            <p:cNvPr id="501" name="Google Shape;501;p32">
              <a:extLst>
                <a:ext uri="{FF2B5EF4-FFF2-40B4-BE49-F238E27FC236}">
                  <a16:creationId xmlns:a16="http://schemas.microsoft.com/office/drawing/2014/main" id="{405ACCE2-4FA9-277C-C9BD-3E60BC4E0041}"/>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502" name="Google Shape;502;p32">
              <a:extLst>
                <a:ext uri="{FF2B5EF4-FFF2-40B4-BE49-F238E27FC236}">
                  <a16:creationId xmlns:a16="http://schemas.microsoft.com/office/drawing/2014/main" id="{641FB366-29B2-2238-5377-C28BE538D4A1}"/>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Google Shape;510;p32">
            <a:extLst>
              <a:ext uri="{FF2B5EF4-FFF2-40B4-BE49-F238E27FC236}">
                <a16:creationId xmlns:a16="http://schemas.microsoft.com/office/drawing/2014/main" id="{7271FF02-A331-7C47-FC24-ECC2195EF8BB}"/>
              </a:ext>
            </a:extLst>
          </p:cNvPr>
          <p:cNvSpPr/>
          <p:nvPr/>
        </p:nvSpPr>
        <p:spPr>
          <a:xfrm>
            <a:off x="-6868" y="5972879"/>
            <a:ext cx="4183484" cy="3897766"/>
          </a:xfrm>
          <a:custGeom>
            <a:avLst/>
            <a:gdLst/>
            <a:ahLst/>
            <a:cxnLst/>
            <a:rect l="l" t="t" r="r" b="b"/>
            <a:pathLst>
              <a:path w="1969080" h="1774634" extrusionOk="0">
                <a:moveTo>
                  <a:pt x="0" y="0"/>
                </a:moveTo>
                <a:lnTo>
                  <a:pt x="1969080" y="0"/>
                </a:lnTo>
                <a:lnTo>
                  <a:pt x="1969080" y="1774634"/>
                </a:lnTo>
                <a:lnTo>
                  <a:pt x="0" y="1774634"/>
                </a:lnTo>
                <a:lnTo>
                  <a:pt x="0" y="0"/>
                </a:lnTo>
                <a:close/>
              </a:path>
            </a:pathLst>
          </a:custGeom>
          <a:blipFill rotWithShape="1">
            <a:blip r:embed="rId3">
              <a:alphaModFix/>
            </a:blip>
            <a:stretch>
              <a:fillRect/>
            </a:stretch>
          </a:blipFill>
          <a:ln>
            <a:noFill/>
          </a:ln>
        </p:spPr>
        <p:txBody>
          <a:bodyPr/>
          <a:lstStyle/>
          <a:p>
            <a:endParaRPr lang="en-IN"/>
          </a:p>
        </p:txBody>
      </p:sp>
      <p:pic>
        <p:nvPicPr>
          <p:cNvPr id="5" name="Picture 4" descr="A screenshot of a computer">
            <a:extLst>
              <a:ext uri="{FF2B5EF4-FFF2-40B4-BE49-F238E27FC236}">
                <a16:creationId xmlns:a16="http://schemas.microsoft.com/office/drawing/2014/main" id="{6F6B0628-0FAD-43DF-5EF4-E7D0CF307102}"/>
              </a:ext>
            </a:extLst>
          </p:cNvPr>
          <p:cNvPicPr>
            <a:picLocks noChangeAspect="1"/>
          </p:cNvPicPr>
          <p:nvPr/>
        </p:nvPicPr>
        <p:blipFill>
          <a:blip r:embed="rId4"/>
          <a:stretch>
            <a:fillRect/>
          </a:stretch>
        </p:blipFill>
        <p:spPr>
          <a:xfrm>
            <a:off x="4176346" y="983439"/>
            <a:ext cx="13363888" cy="731235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3653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282"/>
        <p:cNvGrpSpPr/>
        <p:nvPr/>
      </p:nvGrpSpPr>
      <p:grpSpPr>
        <a:xfrm>
          <a:off x="0" y="0"/>
          <a:ext cx="0" cy="0"/>
          <a:chOff x="0" y="0"/>
          <a:chExt cx="0" cy="0"/>
        </a:xfrm>
      </p:grpSpPr>
      <p:grpSp>
        <p:nvGrpSpPr>
          <p:cNvPr id="283" name="Google Shape;283;p24"/>
          <p:cNvGrpSpPr/>
          <p:nvPr/>
        </p:nvGrpSpPr>
        <p:grpSpPr>
          <a:xfrm>
            <a:off x="416239" y="359016"/>
            <a:ext cx="17455521" cy="9599182"/>
            <a:chOff x="0" y="-38100"/>
            <a:chExt cx="4597339" cy="2528180"/>
          </a:xfrm>
        </p:grpSpPr>
        <p:sp>
          <p:nvSpPr>
            <p:cNvPr id="284" name="Google Shape;284;p24"/>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285" name="Google Shape;285;p24"/>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9" name="Google Shape;289;p24"/>
          <p:cNvSpPr txBox="1"/>
          <p:nvPr/>
        </p:nvSpPr>
        <p:spPr>
          <a:xfrm>
            <a:off x="-3828771" y="416239"/>
            <a:ext cx="9663300" cy="155151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82" b="1" i="0" u="none" strike="noStrike" cap="none">
                <a:solidFill>
                  <a:srgbClr val="F2BB29"/>
                </a:solidFill>
                <a:latin typeface="Titillium Web"/>
                <a:ea typeface="Titillium Web"/>
                <a:cs typeface="Titillium Web"/>
                <a:sym typeface="Titillium Web"/>
              </a:rPr>
              <a:t>Labellmg </a:t>
            </a:r>
            <a:endParaRPr/>
          </a:p>
        </p:txBody>
      </p:sp>
      <p:pic>
        <p:nvPicPr>
          <p:cNvPr id="291" name="Google Shape;291;p24"/>
          <p:cNvPicPr preferRelativeResize="0"/>
          <p:nvPr/>
        </p:nvPicPr>
        <p:blipFill>
          <a:blip r:embed="rId3">
            <a:alphaModFix/>
          </a:blip>
          <a:stretch>
            <a:fillRect/>
          </a:stretch>
        </p:blipFill>
        <p:spPr>
          <a:xfrm>
            <a:off x="416239" y="6497197"/>
            <a:ext cx="2852741" cy="3461001"/>
          </a:xfrm>
          <a:prstGeom prst="rect">
            <a:avLst/>
          </a:prstGeom>
          <a:noFill/>
          <a:ln>
            <a:noFill/>
          </a:ln>
        </p:spPr>
      </p:pic>
      <p:pic>
        <p:nvPicPr>
          <p:cNvPr id="3" name="Picture 2" descr="A screenshot of a computer">
            <a:extLst>
              <a:ext uri="{FF2B5EF4-FFF2-40B4-BE49-F238E27FC236}">
                <a16:creationId xmlns:a16="http://schemas.microsoft.com/office/drawing/2014/main" id="{557A1DEE-9260-17B0-4A50-77F436F4B964}"/>
              </a:ext>
            </a:extLst>
          </p:cNvPr>
          <p:cNvPicPr>
            <a:picLocks noChangeAspect="1"/>
          </p:cNvPicPr>
          <p:nvPr/>
        </p:nvPicPr>
        <p:blipFill>
          <a:blip r:embed="rId4"/>
          <a:stretch>
            <a:fillRect/>
          </a:stretch>
        </p:blipFill>
        <p:spPr>
          <a:xfrm>
            <a:off x="652461" y="1857180"/>
            <a:ext cx="8494753" cy="4263324"/>
          </a:xfrm>
          <a:prstGeom prst="rect">
            <a:avLst/>
          </a:prstGeom>
        </p:spPr>
      </p:pic>
      <p:pic>
        <p:nvPicPr>
          <p:cNvPr id="5" name="Picture 4">
            <a:extLst>
              <a:ext uri="{FF2B5EF4-FFF2-40B4-BE49-F238E27FC236}">
                <a16:creationId xmlns:a16="http://schemas.microsoft.com/office/drawing/2014/main" id="{1E184310-8013-3711-33D6-8EEB80158D4A}"/>
              </a:ext>
            </a:extLst>
          </p:cNvPr>
          <p:cNvPicPr>
            <a:picLocks noChangeAspect="1"/>
          </p:cNvPicPr>
          <p:nvPr/>
        </p:nvPicPr>
        <p:blipFill>
          <a:blip r:embed="rId5"/>
          <a:stretch>
            <a:fillRect/>
          </a:stretch>
        </p:blipFill>
        <p:spPr>
          <a:xfrm>
            <a:off x="3377096" y="8669784"/>
            <a:ext cx="14378940" cy="1094461"/>
          </a:xfrm>
          <a:prstGeom prst="rect">
            <a:avLst/>
          </a:prstGeom>
        </p:spPr>
      </p:pic>
      <p:cxnSp>
        <p:nvCxnSpPr>
          <p:cNvPr id="7" name="Straight Arrow Connector 6">
            <a:extLst>
              <a:ext uri="{FF2B5EF4-FFF2-40B4-BE49-F238E27FC236}">
                <a16:creationId xmlns:a16="http://schemas.microsoft.com/office/drawing/2014/main" id="{34A9249B-7669-34D6-EC2D-2A705AB7D7AB}"/>
              </a:ext>
            </a:extLst>
          </p:cNvPr>
          <p:cNvCxnSpPr>
            <a:cxnSpLocks/>
          </p:cNvCxnSpPr>
          <p:nvPr/>
        </p:nvCxnSpPr>
        <p:spPr>
          <a:xfrm flipH="1">
            <a:off x="5525918" y="5727752"/>
            <a:ext cx="617220" cy="11036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AC6CA410-F2EC-5099-18AE-F8767B54C7CD}"/>
              </a:ext>
            </a:extLst>
          </p:cNvPr>
          <p:cNvSpPr txBox="1"/>
          <p:nvPr/>
        </p:nvSpPr>
        <p:spPr>
          <a:xfrm>
            <a:off x="4723908" y="6930583"/>
            <a:ext cx="2221241" cy="523220"/>
          </a:xfrm>
          <a:prstGeom prst="rect">
            <a:avLst/>
          </a:prstGeom>
          <a:noFill/>
        </p:spPr>
        <p:txBody>
          <a:bodyPr wrap="square" rtlCol="0">
            <a:spAutoFit/>
          </a:bodyPr>
          <a:lstStyle/>
          <a:p>
            <a:r>
              <a:rPr lang="en-IN" sz="2800"/>
              <a:t>classes</a:t>
            </a:r>
          </a:p>
        </p:txBody>
      </p:sp>
      <p:sp>
        <p:nvSpPr>
          <p:cNvPr id="10" name="TextBox 9">
            <a:extLst>
              <a:ext uri="{FF2B5EF4-FFF2-40B4-BE49-F238E27FC236}">
                <a16:creationId xmlns:a16="http://schemas.microsoft.com/office/drawing/2014/main" id="{C9B40ADC-38C4-562D-C8A1-2F5CAB586206}"/>
              </a:ext>
            </a:extLst>
          </p:cNvPr>
          <p:cNvSpPr txBox="1"/>
          <p:nvPr/>
        </p:nvSpPr>
        <p:spPr>
          <a:xfrm>
            <a:off x="3057001" y="6554421"/>
            <a:ext cx="2221241" cy="954107"/>
          </a:xfrm>
          <a:prstGeom prst="rect">
            <a:avLst/>
          </a:prstGeom>
          <a:noFill/>
        </p:spPr>
        <p:txBody>
          <a:bodyPr wrap="square" rtlCol="0">
            <a:spAutoFit/>
          </a:bodyPr>
          <a:lstStyle/>
          <a:p>
            <a:r>
              <a:rPr lang="en-IN" sz="2800"/>
              <a:t>Bounding boxes</a:t>
            </a:r>
          </a:p>
        </p:txBody>
      </p:sp>
      <p:cxnSp>
        <p:nvCxnSpPr>
          <p:cNvPr id="11" name="Straight Arrow Connector 10">
            <a:extLst>
              <a:ext uri="{FF2B5EF4-FFF2-40B4-BE49-F238E27FC236}">
                <a16:creationId xmlns:a16="http://schemas.microsoft.com/office/drawing/2014/main" id="{9A98F604-49CA-6DE9-48B6-8D016E36AA2F}"/>
              </a:ext>
            </a:extLst>
          </p:cNvPr>
          <p:cNvCxnSpPr>
            <a:cxnSpLocks/>
          </p:cNvCxnSpPr>
          <p:nvPr/>
        </p:nvCxnSpPr>
        <p:spPr>
          <a:xfrm>
            <a:off x="3268980" y="5901639"/>
            <a:ext cx="216233" cy="8203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620A100D-5200-03CF-F957-846BA4EE4A00}"/>
              </a:ext>
            </a:extLst>
          </p:cNvPr>
          <p:cNvPicPr>
            <a:picLocks noChangeAspect="1"/>
          </p:cNvPicPr>
          <p:nvPr/>
        </p:nvPicPr>
        <p:blipFill>
          <a:blip r:embed="rId6"/>
          <a:stretch>
            <a:fillRect/>
          </a:stretch>
        </p:blipFill>
        <p:spPr>
          <a:xfrm>
            <a:off x="10079539" y="1053334"/>
            <a:ext cx="3531575" cy="2444246"/>
          </a:xfrm>
          <a:prstGeom prst="rect">
            <a:avLst/>
          </a:prstGeom>
        </p:spPr>
      </p:pic>
      <p:pic>
        <p:nvPicPr>
          <p:cNvPr id="16" name="Picture 15">
            <a:extLst>
              <a:ext uri="{FF2B5EF4-FFF2-40B4-BE49-F238E27FC236}">
                <a16:creationId xmlns:a16="http://schemas.microsoft.com/office/drawing/2014/main" id="{F4D89AF8-1E63-A6AD-78A9-16DFD29D9C29}"/>
              </a:ext>
            </a:extLst>
          </p:cNvPr>
          <p:cNvPicPr>
            <a:picLocks noChangeAspect="1"/>
          </p:cNvPicPr>
          <p:nvPr/>
        </p:nvPicPr>
        <p:blipFill>
          <a:blip r:embed="rId7"/>
          <a:stretch>
            <a:fillRect/>
          </a:stretch>
        </p:blipFill>
        <p:spPr>
          <a:xfrm>
            <a:off x="13878370" y="1053333"/>
            <a:ext cx="3549956" cy="2499269"/>
          </a:xfrm>
          <a:prstGeom prst="rect">
            <a:avLst/>
          </a:prstGeom>
        </p:spPr>
      </p:pic>
      <p:pic>
        <p:nvPicPr>
          <p:cNvPr id="18" name="Picture 17">
            <a:extLst>
              <a:ext uri="{FF2B5EF4-FFF2-40B4-BE49-F238E27FC236}">
                <a16:creationId xmlns:a16="http://schemas.microsoft.com/office/drawing/2014/main" id="{2DCD0903-430C-C15F-3267-33567EFF988A}"/>
              </a:ext>
            </a:extLst>
          </p:cNvPr>
          <p:cNvPicPr>
            <a:picLocks noChangeAspect="1"/>
          </p:cNvPicPr>
          <p:nvPr/>
        </p:nvPicPr>
        <p:blipFill>
          <a:blip r:embed="rId8"/>
          <a:stretch>
            <a:fillRect/>
          </a:stretch>
        </p:blipFill>
        <p:spPr>
          <a:xfrm>
            <a:off x="10079539" y="3927779"/>
            <a:ext cx="3531575" cy="2972215"/>
          </a:xfrm>
          <a:prstGeom prst="rect">
            <a:avLst/>
          </a:prstGeom>
        </p:spPr>
      </p:pic>
      <p:pic>
        <p:nvPicPr>
          <p:cNvPr id="20" name="Picture 19">
            <a:extLst>
              <a:ext uri="{FF2B5EF4-FFF2-40B4-BE49-F238E27FC236}">
                <a16:creationId xmlns:a16="http://schemas.microsoft.com/office/drawing/2014/main" id="{DF959D67-FA89-979E-E62B-879DFFBAA164}"/>
              </a:ext>
            </a:extLst>
          </p:cNvPr>
          <p:cNvPicPr>
            <a:picLocks noChangeAspect="1"/>
          </p:cNvPicPr>
          <p:nvPr/>
        </p:nvPicPr>
        <p:blipFill>
          <a:blip r:embed="rId9"/>
          <a:stretch>
            <a:fillRect/>
          </a:stretch>
        </p:blipFill>
        <p:spPr>
          <a:xfrm>
            <a:off x="13878369" y="3937072"/>
            <a:ext cx="3667637" cy="3019846"/>
          </a:xfrm>
          <a:prstGeom prst="rect">
            <a:avLst/>
          </a:prstGeom>
        </p:spPr>
      </p:pic>
      <p:pic>
        <p:nvPicPr>
          <p:cNvPr id="22" name="Picture 21">
            <a:extLst>
              <a:ext uri="{FF2B5EF4-FFF2-40B4-BE49-F238E27FC236}">
                <a16:creationId xmlns:a16="http://schemas.microsoft.com/office/drawing/2014/main" id="{4129121B-E22E-A249-F737-19848B1693AC}"/>
              </a:ext>
            </a:extLst>
          </p:cNvPr>
          <p:cNvPicPr>
            <a:picLocks noChangeAspect="1"/>
          </p:cNvPicPr>
          <p:nvPr/>
        </p:nvPicPr>
        <p:blipFill>
          <a:blip r:embed="rId10"/>
          <a:srcRect t="26387"/>
          <a:stretch/>
        </p:blipFill>
        <p:spPr>
          <a:xfrm>
            <a:off x="10146397" y="7284464"/>
            <a:ext cx="5421263" cy="588603"/>
          </a:xfrm>
          <a:prstGeom prst="rect">
            <a:avLst/>
          </a:prstGeom>
        </p:spPr>
      </p:pic>
      <p:cxnSp>
        <p:nvCxnSpPr>
          <p:cNvPr id="23" name="Straight Arrow Connector 22">
            <a:extLst>
              <a:ext uri="{FF2B5EF4-FFF2-40B4-BE49-F238E27FC236}">
                <a16:creationId xmlns:a16="http://schemas.microsoft.com/office/drawing/2014/main" id="{2C5DA306-A68D-E8A9-4A37-0B08AD749C1C}"/>
              </a:ext>
            </a:extLst>
          </p:cNvPr>
          <p:cNvCxnSpPr>
            <a:cxnSpLocks/>
          </p:cNvCxnSpPr>
          <p:nvPr/>
        </p:nvCxnSpPr>
        <p:spPr>
          <a:xfrm>
            <a:off x="11440663" y="7667452"/>
            <a:ext cx="809325" cy="5900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B2708AD5-A27C-82E2-2A4C-F8FD2EAF22B9}"/>
              </a:ext>
            </a:extLst>
          </p:cNvPr>
          <p:cNvSpPr txBox="1"/>
          <p:nvPr/>
        </p:nvSpPr>
        <p:spPr>
          <a:xfrm>
            <a:off x="12308038" y="8137158"/>
            <a:ext cx="2221241" cy="523220"/>
          </a:xfrm>
          <a:prstGeom prst="rect">
            <a:avLst/>
          </a:prstGeom>
          <a:noFill/>
        </p:spPr>
        <p:txBody>
          <a:bodyPr wrap="square" rtlCol="0">
            <a:spAutoFit/>
          </a:bodyPr>
          <a:lstStyle/>
          <a:p>
            <a:r>
              <a:rPr lang="en-IN" sz="2800"/>
              <a:t>coordinates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782874E5-7E6C-6184-7085-94D549E67F68}"/>
            </a:ext>
          </a:extLst>
        </p:cNvPr>
        <p:cNvGrpSpPr/>
        <p:nvPr/>
      </p:nvGrpSpPr>
      <p:grpSpPr>
        <a:xfrm>
          <a:off x="0" y="0"/>
          <a:ext cx="0" cy="0"/>
          <a:chOff x="0" y="0"/>
          <a:chExt cx="0" cy="0"/>
        </a:xfrm>
      </p:grpSpPr>
      <p:grpSp>
        <p:nvGrpSpPr>
          <p:cNvPr id="97" name="Google Shape;97;p14">
            <a:extLst>
              <a:ext uri="{FF2B5EF4-FFF2-40B4-BE49-F238E27FC236}">
                <a16:creationId xmlns:a16="http://schemas.microsoft.com/office/drawing/2014/main" id="{7257D6D6-D3EA-4BC5-6908-06B7123405EB}"/>
              </a:ext>
            </a:extLst>
          </p:cNvPr>
          <p:cNvGrpSpPr/>
          <p:nvPr/>
        </p:nvGrpSpPr>
        <p:grpSpPr>
          <a:xfrm>
            <a:off x="416240" y="271579"/>
            <a:ext cx="17455521" cy="9599182"/>
            <a:chOff x="0" y="-38100"/>
            <a:chExt cx="4597339" cy="2528180"/>
          </a:xfrm>
        </p:grpSpPr>
        <p:sp>
          <p:nvSpPr>
            <p:cNvPr id="98" name="Google Shape;98;p14">
              <a:extLst>
                <a:ext uri="{FF2B5EF4-FFF2-40B4-BE49-F238E27FC236}">
                  <a16:creationId xmlns:a16="http://schemas.microsoft.com/office/drawing/2014/main" id="{0A86747C-BDE3-58A0-456E-615AE13BD241}"/>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99" name="Google Shape;99;p14">
              <a:extLst>
                <a:ext uri="{FF2B5EF4-FFF2-40B4-BE49-F238E27FC236}">
                  <a16:creationId xmlns:a16="http://schemas.microsoft.com/office/drawing/2014/main" id="{B7E08401-7B78-65C6-5DDB-801ED3C0D674}"/>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a:extLst>
              <a:ext uri="{FF2B5EF4-FFF2-40B4-BE49-F238E27FC236}">
                <a16:creationId xmlns:a16="http://schemas.microsoft.com/office/drawing/2014/main" id="{B72C6CBE-83A7-7D39-A214-18471E0EFCD8}"/>
              </a:ext>
            </a:extLst>
          </p:cNvPr>
          <p:cNvSpPr txBox="1"/>
          <p:nvPr/>
        </p:nvSpPr>
        <p:spPr>
          <a:xfrm>
            <a:off x="6563171" y="4163620"/>
            <a:ext cx="5891196" cy="2492990"/>
          </a:xfrm>
          <a:prstGeom prst="rect">
            <a:avLst/>
          </a:prstGeom>
          <a:noFill/>
          <a:ln>
            <a:noFill/>
          </a:ln>
        </p:spPr>
        <p:txBody>
          <a:bodyPr spcFirstLastPara="1" wrap="square" lIns="0" tIns="0" rIns="0" bIns="0" anchor="t" anchorCtr="0">
            <a:spAutoFit/>
          </a:bodyPr>
          <a:lstStyle/>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1.Training the Model</a:t>
            </a:r>
          </a:p>
          <a:p>
            <a:pPr marL="0" marR="0" lvl="0" indent="0" rtl="0">
              <a:lnSpc>
                <a:spcPct val="135000"/>
              </a:lnSpc>
              <a:spcBef>
                <a:spcPts val="0"/>
              </a:spcBef>
              <a:spcAft>
                <a:spcPts val="0"/>
              </a:spcAft>
              <a:buNone/>
            </a:pPr>
            <a:r>
              <a:rPr lang="en-US" sz="4000">
                <a:latin typeface="Titillium Web"/>
                <a:ea typeface="Titillium Web"/>
                <a:cs typeface="Titillium Web"/>
                <a:sym typeface="Titillium Web"/>
              </a:rPr>
              <a:t>2.</a:t>
            </a:r>
            <a:r>
              <a:rPr lang="en-US" sz="4000" b="0" i="0" u="none" strike="noStrike" cap="none">
                <a:solidFill>
                  <a:srgbClr val="000000"/>
                </a:solidFill>
                <a:latin typeface="Titillium Web"/>
                <a:ea typeface="Titillium Web"/>
                <a:cs typeface="Titillium Web"/>
                <a:sym typeface="Titillium Web"/>
              </a:rPr>
              <a:t> Validation and Hyperparameter Tuning</a:t>
            </a:r>
            <a:endParaRPr lang="en-US" sz="2800"/>
          </a:p>
        </p:txBody>
      </p:sp>
      <p:grpSp>
        <p:nvGrpSpPr>
          <p:cNvPr id="101" name="Google Shape;101;p14">
            <a:extLst>
              <a:ext uri="{FF2B5EF4-FFF2-40B4-BE49-F238E27FC236}">
                <a16:creationId xmlns:a16="http://schemas.microsoft.com/office/drawing/2014/main" id="{738949CD-806F-E5C6-C666-E372D99F6FDA}"/>
              </a:ext>
            </a:extLst>
          </p:cNvPr>
          <p:cNvGrpSpPr/>
          <p:nvPr/>
        </p:nvGrpSpPr>
        <p:grpSpPr>
          <a:xfrm>
            <a:off x="1733732" y="2811095"/>
            <a:ext cx="4404532" cy="1090085"/>
            <a:chOff x="0" y="0"/>
            <a:chExt cx="5872709" cy="1453446"/>
          </a:xfrm>
        </p:grpSpPr>
        <p:sp>
          <p:nvSpPr>
            <p:cNvPr id="102" name="Google Shape;102;p14">
              <a:extLst>
                <a:ext uri="{FF2B5EF4-FFF2-40B4-BE49-F238E27FC236}">
                  <a16:creationId xmlns:a16="http://schemas.microsoft.com/office/drawing/2014/main" id="{5381405D-9B97-03B6-551E-970BE78C7B70}"/>
                </a:ext>
              </a:extLst>
            </p:cNvPr>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03" name="Google Shape;103;p14">
              <a:extLst>
                <a:ext uri="{FF2B5EF4-FFF2-40B4-BE49-F238E27FC236}">
                  <a16:creationId xmlns:a16="http://schemas.microsoft.com/office/drawing/2014/main" id="{60415FB6-EAE6-7FBB-465F-0D5FA6AC1D90}"/>
                </a:ext>
              </a:extLst>
            </p:cNvPr>
            <p:cNvGrpSpPr/>
            <p:nvPr/>
          </p:nvGrpSpPr>
          <p:grpSpPr>
            <a:xfrm>
              <a:off x="751806" y="280791"/>
              <a:ext cx="4301360" cy="926995"/>
              <a:chOff x="0" y="-38100"/>
              <a:chExt cx="849651" cy="183110"/>
            </a:xfrm>
          </p:grpSpPr>
          <p:sp>
            <p:nvSpPr>
              <p:cNvPr id="104" name="Google Shape;104;p14">
                <a:extLst>
                  <a:ext uri="{FF2B5EF4-FFF2-40B4-BE49-F238E27FC236}">
                    <a16:creationId xmlns:a16="http://schemas.microsoft.com/office/drawing/2014/main" id="{234D5485-EED5-280C-5536-6304F50BC7B9}"/>
                  </a:ext>
                </a:extLst>
              </p:cNvPr>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05" name="Google Shape;105;p14">
                <a:extLst>
                  <a:ext uri="{FF2B5EF4-FFF2-40B4-BE49-F238E27FC236}">
                    <a16:creationId xmlns:a16="http://schemas.microsoft.com/office/drawing/2014/main" id="{367E2341-295A-54F1-FF23-C311F0BF7F7B}"/>
                  </a:ext>
                </a:extLst>
              </p:cNvPr>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14">
            <a:extLst>
              <a:ext uri="{FF2B5EF4-FFF2-40B4-BE49-F238E27FC236}">
                <a16:creationId xmlns:a16="http://schemas.microsoft.com/office/drawing/2014/main" id="{3D2E13EA-8A17-AF67-6A50-A48FF1B7597F}"/>
              </a:ext>
            </a:extLst>
          </p:cNvPr>
          <p:cNvGrpSpPr/>
          <p:nvPr/>
        </p:nvGrpSpPr>
        <p:grpSpPr>
          <a:xfrm>
            <a:off x="7600164" y="2811095"/>
            <a:ext cx="4404532" cy="1090085"/>
            <a:chOff x="0" y="0"/>
            <a:chExt cx="5872709" cy="1453446"/>
          </a:xfrm>
        </p:grpSpPr>
        <p:sp>
          <p:nvSpPr>
            <p:cNvPr id="107" name="Google Shape;107;p14">
              <a:extLst>
                <a:ext uri="{FF2B5EF4-FFF2-40B4-BE49-F238E27FC236}">
                  <a16:creationId xmlns:a16="http://schemas.microsoft.com/office/drawing/2014/main" id="{17AC449F-94C3-1D6D-326D-43F4ABFE9E0F}"/>
                </a:ext>
              </a:extLst>
            </p:cNvPr>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08" name="Google Shape;108;p14">
              <a:extLst>
                <a:ext uri="{FF2B5EF4-FFF2-40B4-BE49-F238E27FC236}">
                  <a16:creationId xmlns:a16="http://schemas.microsoft.com/office/drawing/2014/main" id="{74405863-E3AB-FA15-3531-19238E8D0CD6}"/>
                </a:ext>
              </a:extLst>
            </p:cNvPr>
            <p:cNvGrpSpPr/>
            <p:nvPr/>
          </p:nvGrpSpPr>
          <p:grpSpPr>
            <a:xfrm>
              <a:off x="751806" y="280791"/>
              <a:ext cx="4301360" cy="926995"/>
              <a:chOff x="0" y="-38100"/>
              <a:chExt cx="849651" cy="183110"/>
            </a:xfrm>
          </p:grpSpPr>
          <p:sp>
            <p:nvSpPr>
              <p:cNvPr id="109" name="Google Shape;109;p14">
                <a:extLst>
                  <a:ext uri="{FF2B5EF4-FFF2-40B4-BE49-F238E27FC236}">
                    <a16:creationId xmlns:a16="http://schemas.microsoft.com/office/drawing/2014/main" id="{E235EA48-2638-D798-3492-4AB7E3A3F6A0}"/>
                  </a:ext>
                </a:extLst>
              </p:cNvPr>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10" name="Google Shape;110;p14">
                <a:extLst>
                  <a:ext uri="{FF2B5EF4-FFF2-40B4-BE49-F238E27FC236}">
                    <a16:creationId xmlns:a16="http://schemas.microsoft.com/office/drawing/2014/main" id="{60169DC5-C44E-E9DF-B90C-16EEA615D8E0}"/>
                  </a:ext>
                </a:extLst>
              </p:cNvPr>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1" name="Google Shape;111;p14">
            <a:extLst>
              <a:ext uri="{FF2B5EF4-FFF2-40B4-BE49-F238E27FC236}">
                <a16:creationId xmlns:a16="http://schemas.microsoft.com/office/drawing/2014/main" id="{90240F25-E3C3-8F1C-EF34-4CD60AC2D3AD}"/>
              </a:ext>
            </a:extLst>
          </p:cNvPr>
          <p:cNvGrpSpPr/>
          <p:nvPr/>
        </p:nvGrpSpPr>
        <p:grpSpPr>
          <a:xfrm>
            <a:off x="12786632" y="2811095"/>
            <a:ext cx="4404532" cy="1090085"/>
            <a:chOff x="0" y="0"/>
            <a:chExt cx="5872709" cy="1453446"/>
          </a:xfrm>
        </p:grpSpPr>
        <p:sp>
          <p:nvSpPr>
            <p:cNvPr id="112" name="Google Shape;112;p14">
              <a:extLst>
                <a:ext uri="{FF2B5EF4-FFF2-40B4-BE49-F238E27FC236}">
                  <a16:creationId xmlns:a16="http://schemas.microsoft.com/office/drawing/2014/main" id="{A235D50E-56B0-DD33-49A1-DB084ED0E209}"/>
                </a:ext>
              </a:extLst>
            </p:cNvPr>
            <p:cNvSpPr/>
            <p:nvPr/>
          </p:nvSpPr>
          <p:spPr>
            <a:xfrm rot="10800000">
              <a:off x="0" y="0"/>
              <a:ext cx="5872709" cy="1453446"/>
            </a:xfrm>
            <a:custGeom>
              <a:avLst/>
              <a:gdLst/>
              <a:ahLst/>
              <a:cxnLst/>
              <a:rect l="l" t="t" r="r" b="b"/>
              <a:pathLst>
                <a:path w="5872709" h="1453446" extrusionOk="0">
                  <a:moveTo>
                    <a:pt x="0" y="0"/>
                  </a:moveTo>
                  <a:lnTo>
                    <a:pt x="5872709" y="0"/>
                  </a:lnTo>
                  <a:lnTo>
                    <a:pt x="5872709" y="1453446"/>
                  </a:lnTo>
                  <a:lnTo>
                    <a:pt x="0" y="1453446"/>
                  </a:lnTo>
                  <a:lnTo>
                    <a:pt x="0" y="0"/>
                  </a:lnTo>
                  <a:close/>
                </a:path>
              </a:pathLst>
            </a:custGeom>
            <a:blipFill rotWithShape="1">
              <a:blip r:embed="rId3">
                <a:alphaModFix/>
              </a:blip>
              <a:stretch>
                <a:fillRect/>
              </a:stretch>
            </a:blipFill>
            <a:ln>
              <a:noFill/>
            </a:ln>
          </p:spPr>
          <p:txBody>
            <a:bodyPr/>
            <a:lstStyle/>
            <a:p>
              <a:endParaRPr lang="en-IN"/>
            </a:p>
          </p:txBody>
        </p:sp>
        <p:grpSp>
          <p:nvGrpSpPr>
            <p:cNvPr id="113" name="Google Shape;113;p14">
              <a:extLst>
                <a:ext uri="{FF2B5EF4-FFF2-40B4-BE49-F238E27FC236}">
                  <a16:creationId xmlns:a16="http://schemas.microsoft.com/office/drawing/2014/main" id="{32B19AA4-2CB9-C7F1-D4DF-A3B2847AEEA6}"/>
                </a:ext>
              </a:extLst>
            </p:cNvPr>
            <p:cNvGrpSpPr/>
            <p:nvPr/>
          </p:nvGrpSpPr>
          <p:grpSpPr>
            <a:xfrm>
              <a:off x="751806" y="280791"/>
              <a:ext cx="4301360" cy="926995"/>
              <a:chOff x="0" y="-38100"/>
              <a:chExt cx="849651" cy="183110"/>
            </a:xfrm>
          </p:grpSpPr>
          <p:sp>
            <p:nvSpPr>
              <p:cNvPr id="114" name="Google Shape;114;p14">
                <a:extLst>
                  <a:ext uri="{FF2B5EF4-FFF2-40B4-BE49-F238E27FC236}">
                    <a16:creationId xmlns:a16="http://schemas.microsoft.com/office/drawing/2014/main" id="{3228082E-2072-0889-1D2C-1BF604EE163F}"/>
                  </a:ext>
                </a:extLst>
              </p:cNvPr>
              <p:cNvSpPr/>
              <p:nvPr/>
            </p:nvSpPr>
            <p:spPr>
              <a:xfrm>
                <a:off x="0" y="0"/>
                <a:ext cx="849651" cy="145010"/>
              </a:xfrm>
              <a:custGeom>
                <a:avLst/>
                <a:gdLst/>
                <a:ahLst/>
                <a:cxnLst/>
                <a:rect l="l" t="t" r="r" b="b"/>
                <a:pathLst>
                  <a:path w="849651" h="145010" extrusionOk="0">
                    <a:moveTo>
                      <a:pt x="0" y="0"/>
                    </a:moveTo>
                    <a:lnTo>
                      <a:pt x="849651" y="0"/>
                    </a:lnTo>
                    <a:lnTo>
                      <a:pt x="849651" y="145010"/>
                    </a:lnTo>
                    <a:lnTo>
                      <a:pt x="0" y="145010"/>
                    </a:lnTo>
                    <a:close/>
                  </a:path>
                </a:pathLst>
              </a:custGeom>
              <a:solidFill>
                <a:srgbClr val="A9A8F4"/>
              </a:solidFill>
              <a:ln>
                <a:noFill/>
              </a:ln>
            </p:spPr>
            <p:txBody>
              <a:bodyPr/>
              <a:lstStyle/>
              <a:p>
                <a:endParaRPr lang="en-IN"/>
              </a:p>
            </p:txBody>
          </p:sp>
          <p:sp>
            <p:nvSpPr>
              <p:cNvPr id="115" name="Google Shape;115;p14">
                <a:extLst>
                  <a:ext uri="{FF2B5EF4-FFF2-40B4-BE49-F238E27FC236}">
                    <a16:creationId xmlns:a16="http://schemas.microsoft.com/office/drawing/2014/main" id="{8589FB4B-7AFE-4A90-CD88-1EC1E7D7FBEF}"/>
                  </a:ext>
                </a:extLst>
              </p:cNvPr>
              <p:cNvSpPr txBox="1"/>
              <p:nvPr/>
            </p:nvSpPr>
            <p:spPr>
              <a:xfrm>
                <a:off x="0" y="-38100"/>
                <a:ext cx="849651" cy="1831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6" name="Google Shape;116;p14">
            <a:extLst>
              <a:ext uri="{FF2B5EF4-FFF2-40B4-BE49-F238E27FC236}">
                <a16:creationId xmlns:a16="http://schemas.microsoft.com/office/drawing/2014/main" id="{CF45B956-417D-21EF-C6C7-99A4E84F7871}"/>
              </a:ext>
            </a:extLst>
          </p:cNvPr>
          <p:cNvSpPr txBox="1"/>
          <p:nvPr/>
        </p:nvSpPr>
        <p:spPr>
          <a:xfrm>
            <a:off x="8280080" y="3001521"/>
            <a:ext cx="3044700" cy="880241"/>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400" b="1" i="0" u="none" strike="noStrike" cap="none">
                <a:solidFill>
                  <a:srgbClr val="000000"/>
                </a:solidFill>
                <a:latin typeface="Titillium Web"/>
                <a:ea typeface="Titillium Web"/>
                <a:cs typeface="Titillium Web"/>
                <a:sym typeface="Titillium Web"/>
              </a:rPr>
              <a:t>Validation</a:t>
            </a:r>
            <a:endParaRPr sz="2400"/>
          </a:p>
        </p:txBody>
      </p:sp>
      <p:sp>
        <p:nvSpPr>
          <p:cNvPr id="117" name="Google Shape;117;p14">
            <a:extLst>
              <a:ext uri="{FF2B5EF4-FFF2-40B4-BE49-F238E27FC236}">
                <a16:creationId xmlns:a16="http://schemas.microsoft.com/office/drawing/2014/main" id="{022AC9C1-23BC-EE1B-0B0F-AC946B0B831B}"/>
              </a:ext>
            </a:extLst>
          </p:cNvPr>
          <p:cNvSpPr txBox="1"/>
          <p:nvPr/>
        </p:nvSpPr>
        <p:spPr>
          <a:xfrm>
            <a:off x="2297587" y="2976270"/>
            <a:ext cx="3044700" cy="880241"/>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400" b="1">
                <a:latin typeface="Titillium Web"/>
                <a:sym typeface="Titillium Web"/>
              </a:rPr>
              <a:t>Training </a:t>
            </a:r>
            <a:endParaRPr sz="2400"/>
          </a:p>
        </p:txBody>
      </p:sp>
      <p:sp>
        <p:nvSpPr>
          <p:cNvPr id="118" name="Google Shape;118;p14">
            <a:extLst>
              <a:ext uri="{FF2B5EF4-FFF2-40B4-BE49-F238E27FC236}">
                <a16:creationId xmlns:a16="http://schemas.microsoft.com/office/drawing/2014/main" id="{0F2437C9-5B7B-3CE1-BFA8-516AD1295AEC}"/>
              </a:ext>
            </a:extLst>
          </p:cNvPr>
          <p:cNvSpPr txBox="1"/>
          <p:nvPr/>
        </p:nvSpPr>
        <p:spPr>
          <a:xfrm>
            <a:off x="13531807" y="2976270"/>
            <a:ext cx="3044700" cy="960263"/>
          </a:xfrm>
          <a:prstGeom prst="rect">
            <a:avLst/>
          </a:prstGeom>
          <a:noFill/>
          <a:ln>
            <a:noFill/>
          </a:ln>
        </p:spPr>
        <p:txBody>
          <a:bodyPr spcFirstLastPara="1" wrap="square" lIns="0" tIns="0" rIns="0" bIns="0" anchor="t" anchorCtr="0">
            <a:spAutoFit/>
          </a:bodyPr>
          <a:lstStyle/>
          <a:p>
            <a:pPr marL="0" marR="0" lvl="0" indent="0" algn="ctr" rtl="0">
              <a:lnSpc>
                <a:spcPct val="129982"/>
              </a:lnSpc>
              <a:spcBef>
                <a:spcPts val="0"/>
              </a:spcBef>
              <a:spcAft>
                <a:spcPts val="0"/>
              </a:spcAft>
              <a:buNone/>
            </a:pPr>
            <a:r>
              <a:rPr lang="en-US" sz="4800" b="1" i="0" u="none" strike="noStrike" cap="none">
                <a:solidFill>
                  <a:srgbClr val="000000"/>
                </a:solidFill>
                <a:latin typeface="Titillium Web"/>
                <a:ea typeface="Titillium Web"/>
                <a:cs typeface="Titillium Web"/>
                <a:sym typeface="Titillium Web"/>
              </a:rPr>
              <a:t>Testing</a:t>
            </a:r>
            <a:endParaRPr sz="2800"/>
          </a:p>
        </p:txBody>
      </p:sp>
      <p:sp>
        <p:nvSpPr>
          <p:cNvPr id="119" name="Google Shape;119;p14">
            <a:extLst>
              <a:ext uri="{FF2B5EF4-FFF2-40B4-BE49-F238E27FC236}">
                <a16:creationId xmlns:a16="http://schemas.microsoft.com/office/drawing/2014/main" id="{B47783A3-9DF4-D237-9837-EDF36FA8101D}"/>
              </a:ext>
            </a:extLst>
          </p:cNvPr>
          <p:cNvSpPr txBox="1"/>
          <p:nvPr/>
        </p:nvSpPr>
        <p:spPr>
          <a:xfrm>
            <a:off x="1308971" y="4163620"/>
            <a:ext cx="5254200" cy="3323987"/>
          </a:xfrm>
          <a:prstGeom prst="rect">
            <a:avLst/>
          </a:prstGeom>
          <a:noFill/>
          <a:ln>
            <a:noFill/>
          </a:ln>
        </p:spPr>
        <p:txBody>
          <a:bodyPr spcFirstLastPara="1" wrap="square" lIns="0" tIns="0" rIns="0" bIns="0" anchor="t" anchorCtr="0">
            <a:spAutoFit/>
          </a:bodyPr>
          <a:lstStyle/>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1.Data Collection</a:t>
            </a: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2. Data Preprocessing</a:t>
            </a: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3. Splitting the Data</a:t>
            </a:r>
          </a:p>
          <a:p>
            <a:pPr marL="0" marR="0" lvl="0" indent="0" rtl="0">
              <a:lnSpc>
                <a:spcPct val="135000"/>
              </a:lnSpc>
              <a:spcBef>
                <a:spcPts val="0"/>
              </a:spcBef>
              <a:spcAft>
                <a:spcPts val="0"/>
              </a:spcAft>
              <a:buNone/>
            </a:pPr>
            <a:r>
              <a:rPr lang="en-US" sz="4000" b="0" i="0" u="none" strike="noStrike" cap="none">
                <a:solidFill>
                  <a:srgbClr val="000000"/>
                </a:solidFill>
                <a:latin typeface="Titillium Web"/>
                <a:ea typeface="Titillium Web"/>
                <a:cs typeface="Titillium Web"/>
                <a:sym typeface="Titillium Web"/>
              </a:rPr>
              <a:t>4. Model Selection</a:t>
            </a:r>
            <a:endParaRPr lang="en-US" sz="2800"/>
          </a:p>
        </p:txBody>
      </p:sp>
      <p:sp>
        <p:nvSpPr>
          <p:cNvPr id="120" name="Google Shape;120;p14">
            <a:extLst>
              <a:ext uri="{FF2B5EF4-FFF2-40B4-BE49-F238E27FC236}">
                <a16:creationId xmlns:a16="http://schemas.microsoft.com/office/drawing/2014/main" id="{37CBDA47-5C07-E9C4-138E-25B1EECBD6AA}"/>
              </a:ext>
            </a:extLst>
          </p:cNvPr>
          <p:cNvSpPr txBox="1"/>
          <p:nvPr/>
        </p:nvSpPr>
        <p:spPr>
          <a:xfrm>
            <a:off x="12454367" y="4163620"/>
            <a:ext cx="5417393" cy="1661993"/>
          </a:xfrm>
          <a:prstGeom prst="rect">
            <a:avLst/>
          </a:prstGeom>
          <a:noFill/>
          <a:ln>
            <a:noFill/>
          </a:ln>
        </p:spPr>
        <p:txBody>
          <a:bodyPr spcFirstLastPara="1" wrap="square" lIns="0" tIns="0" rIns="0" bIns="0" anchor="t" anchorCtr="0">
            <a:spAutoFit/>
          </a:bodyPr>
          <a:lstStyle/>
          <a:p>
            <a:pPr marL="457200" marR="0" lvl="0" indent="-457200" rtl="0">
              <a:lnSpc>
                <a:spcPct val="135000"/>
              </a:lnSpc>
              <a:spcBef>
                <a:spcPts val="0"/>
              </a:spcBef>
              <a:spcAft>
                <a:spcPts val="0"/>
              </a:spcAft>
              <a:buAutoNum type="arabicPeriod"/>
            </a:pPr>
            <a:r>
              <a:rPr lang="en-US" sz="4000">
                <a:latin typeface="Titillium Web" panose="00000500000000000000" pitchFamily="2" charset="0"/>
              </a:rPr>
              <a:t>Testing and Evaluating</a:t>
            </a:r>
          </a:p>
          <a:p>
            <a:pPr marL="457200" marR="0" lvl="0" indent="-457200" rtl="0">
              <a:lnSpc>
                <a:spcPct val="135000"/>
              </a:lnSpc>
              <a:spcBef>
                <a:spcPts val="0"/>
              </a:spcBef>
              <a:spcAft>
                <a:spcPts val="0"/>
              </a:spcAft>
              <a:buAutoNum type="arabicPeriod"/>
            </a:pPr>
            <a:r>
              <a:rPr lang="en-US" sz="4000">
                <a:latin typeface="Titillium Web" panose="00000500000000000000" pitchFamily="2" charset="0"/>
              </a:rPr>
              <a:t>Deployment</a:t>
            </a:r>
            <a:endParaRPr lang="en-IN" sz="4000">
              <a:latin typeface="Titillium Web" panose="00000500000000000000" pitchFamily="2" charset="0"/>
            </a:endParaRPr>
          </a:p>
        </p:txBody>
      </p:sp>
      <p:sp>
        <p:nvSpPr>
          <p:cNvPr id="121" name="Google Shape;121;p14">
            <a:extLst>
              <a:ext uri="{FF2B5EF4-FFF2-40B4-BE49-F238E27FC236}">
                <a16:creationId xmlns:a16="http://schemas.microsoft.com/office/drawing/2014/main" id="{6AD4AC92-C3A5-F09C-CA4E-20C5DD57CAC5}"/>
              </a:ext>
            </a:extLst>
          </p:cNvPr>
          <p:cNvSpPr txBox="1"/>
          <p:nvPr/>
        </p:nvSpPr>
        <p:spPr>
          <a:xfrm>
            <a:off x="416240" y="957591"/>
            <a:ext cx="1745552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65B79D"/>
                </a:solidFill>
                <a:latin typeface="Titillium Web"/>
                <a:ea typeface="Titillium Web"/>
                <a:cs typeface="Titillium Web"/>
                <a:sym typeface="Titillium Web"/>
              </a:rPr>
              <a:t>HOW DOES A ML ALGORITHM WORK?</a:t>
            </a:r>
            <a:endParaRPr sz="1200"/>
          </a:p>
        </p:txBody>
      </p:sp>
      <p:pic>
        <p:nvPicPr>
          <p:cNvPr id="2" name="Content Placeholder 4">
            <a:extLst>
              <a:ext uri="{FF2B5EF4-FFF2-40B4-BE49-F238E27FC236}">
                <a16:creationId xmlns:a16="http://schemas.microsoft.com/office/drawing/2014/main" id="{B8728598-FAC7-17EA-2931-A9092330B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 y="0"/>
            <a:ext cx="18292618" cy="10287000"/>
          </a:xfrm>
          <a:prstGeom prst="rect">
            <a:avLst/>
          </a:prstGeom>
        </p:spPr>
      </p:pic>
    </p:spTree>
    <p:extLst>
      <p:ext uri="{BB962C8B-B14F-4D97-AF65-F5344CB8AC3E}">
        <p14:creationId xmlns:p14="http://schemas.microsoft.com/office/powerpoint/2010/main" val="23070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C35D"/>
        </a:solidFill>
        <a:effectLst/>
      </p:bgPr>
    </p:bg>
    <p:spTree>
      <p:nvGrpSpPr>
        <p:cNvPr id="1" name="Shape 126"/>
        <p:cNvGrpSpPr/>
        <p:nvPr/>
      </p:nvGrpSpPr>
      <p:grpSpPr>
        <a:xfrm>
          <a:off x="0" y="0"/>
          <a:ext cx="0" cy="0"/>
          <a:chOff x="0" y="0"/>
          <a:chExt cx="0" cy="0"/>
        </a:xfrm>
      </p:grpSpPr>
      <p:grpSp>
        <p:nvGrpSpPr>
          <p:cNvPr id="127" name="Google Shape;127;p15"/>
          <p:cNvGrpSpPr/>
          <p:nvPr/>
        </p:nvGrpSpPr>
        <p:grpSpPr>
          <a:xfrm>
            <a:off x="441795" y="296177"/>
            <a:ext cx="17455521" cy="9599182"/>
            <a:chOff x="0" y="-38100"/>
            <a:chExt cx="4597339" cy="2528180"/>
          </a:xfrm>
        </p:grpSpPr>
        <p:sp>
          <p:nvSpPr>
            <p:cNvPr id="128" name="Google Shape;128;p15"/>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29" name="Google Shape;129;p15"/>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15"/>
          <p:cNvSpPr/>
          <p:nvPr/>
        </p:nvSpPr>
        <p:spPr>
          <a:xfrm>
            <a:off x="10762854" y="1044105"/>
            <a:ext cx="2129803" cy="1980717"/>
          </a:xfrm>
          <a:custGeom>
            <a:avLst/>
            <a:gdLst/>
            <a:ahLst/>
            <a:cxnLst/>
            <a:rect l="l" t="t" r="r" b="b"/>
            <a:pathLst>
              <a:path w="2129803" h="1980717" extrusionOk="0">
                <a:moveTo>
                  <a:pt x="0" y="0"/>
                </a:moveTo>
                <a:lnTo>
                  <a:pt x="2129803" y="0"/>
                </a:lnTo>
                <a:lnTo>
                  <a:pt x="2129803" y="1980717"/>
                </a:lnTo>
                <a:lnTo>
                  <a:pt x="0" y="1980717"/>
                </a:lnTo>
                <a:lnTo>
                  <a:pt x="0" y="0"/>
                </a:lnTo>
                <a:close/>
              </a:path>
            </a:pathLst>
          </a:custGeom>
          <a:blipFill rotWithShape="1">
            <a:blip r:embed="rId3">
              <a:alphaModFix/>
            </a:blip>
            <a:stretch>
              <a:fillRect/>
            </a:stretch>
          </a:blipFill>
          <a:ln>
            <a:noFill/>
          </a:ln>
        </p:spPr>
        <p:txBody>
          <a:bodyPr/>
          <a:lstStyle/>
          <a:p>
            <a:endParaRPr lang="en-IN"/>
          </a:p>
        </p:txBody>
      </p:sp>
      <p:sp>
        <p:nvSpPr>
          <p:cNvPr id="131" name="Google Shape;131;p15"/>
          <p:cNvSpPr/>
          <p:nvPr/>
        </p:nvSpPr>
        <p:spPr>
          <a:xfrm>
            <a:off x="10473584" y="3963975"/>
            <a:ext cx="2655049" cy="2183778"/>
          </a:xfrm>
          <a:custGeom>
            <a:avLst/>
            <a:gdLst/>
            <a:ahLst/>
            <a:cxnLst/>
            <a:rect l="l" t="t" r="r" b="b"/>
            <a:pathLst>
              <a:path w="2655049" h="2183778" extrusionOk="0">
                <a:moveTo>
                  <a:pt x="0" y="0"/>
                </a:moveTo>
                <a:lnTo>
                  <a:pt x="2655050" y="0"/>
                </a:lnTo>
                <a:lnTo>
                  <a:pt x="2655050" y="2183778"/>
                </a:lnTo>
                <a:lnTo>
                  <a:pt x="0" y="2183778"/>
                </a:lnTo>
                <a:lnTo>
                  <a:pt x="0" y="0"/>
                </a:lnTo>
                <a:close/>
              </a:path>
            </a:pathLst>
          </a:custGeom>
          <a:blipFill rotWithShape="1">
            <a:blip r:embed="rId4">
              <a:alphaModFix/>
            </a:blip>
            <a:stretch>
              <a:fillRect/>
            </a:stretch>
          </a:blipFill>
          <a:ln>
            <a:noFill/>
          </a:ln>
        </p:spPr>
        <p:txBody>
          <a:bodyPr/>
          <a:lstStyle/>
          <a:p>
            <a:endParaRPr lang="en-IN"/>
          </a:p>
        </p:txBody>
      </p:sp>
      <p:sp>
        <p:nvSpPr>
          <p:cNvPr id="132" name="Google Shape;132;p15"/>
          <p:cNvSpPr/>
          <p:nvPr/>
        </p:nvSpPr>
        <p:spPr>
          <a:xfrm>
            <a:off x="10530734" y="7303836"/>
            <a:ext cx="2235392" cy="1944791"/>
          </a:xfrm>
          <a:custGeom>
            <a:avLst/>
            <a:gdLst/>
            <a:ahLst/>
            <a:cxnLst/>
            <a:rect l="l" t="t" r="r" b="b"/>
            <a:pathLst>
              <a:path w="2235392" h="1944791" extrusionOk="0">
                <a:moveTo>
                  <a:pt x="0" y="0"/>
                </a:moveTo>
                <a:lnTo>
                  <a:pt x="2235392" y="0"/>
                </a:lnTo>
                <a:lnTo>
                  <a:pt x="2235392" y="1944790"/>
                </a:lnTo>
                <a:lnTo>
                  <a:pt x="0" y="1944790"/>
                </a:lnTo>
                <a:lnTo>
                  <a:pt x="0" y="0"/>
                </a:lnTo>
                <a:close/>
              </a:path>
            </a:pathLst>
          </a:custGeom>
          <a:blipFill rotWithShape="1">
            <a:blip r:embed="rId5">
              <a:alphaModFix/>
            </a:blip>
            <a:stretch>
              <a:fillRect/>
            </a:stretch>
          </a:blipFill>
          <a:ln>
            <a:noFill/>
          </a:ln>
        </p:spPr>
        <p:txBody>
          <a:bodyPr/>
          <a:lstStyle/>
          <a:p>
            <a:endParaRPr lang="en-IN"/>
          </a:p>
        </p:txBody>
      </p:sp>
      <p:sp>
        <p:nvSpPr>
          <p:cNvPr id="133" name="Google Shape;133;p15"/>
          <p:cNvSpPr txBox="1"/>
          <p:nvPr/>
        </p:nvSpPr>
        <p:spPr>
          <a:xfrm>
            <a:off x="1727700" y="983468"/>
            <a:ext cx="7416300" cy="31030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82" b="1" i="0" u="none" strike="noStrike" cap="none">
                <a:solidFill>
                  <a:srgbClr val="F2BB29"/>
                </a:solidFill>
                <a:latin typeface="Titillium Web"/>
                <a:ea typeface="Titillium Web"/>
                <a:cs typeface="Titillium Web"/>
                <a:sym typeface="Titillium Web"/>
              </a:rPr>
              <a:t>PROBLEM </a:t>
            </a:r>
          </a:p>
          <a:p>
            <a:pPr marL="0" marR="0" lvl="0" indent="0" algn="l" rtl="0">
              <a:lnSpc>
                <a:spcPct val="100000"/>
              </a:lnSpc>
              <a:spcBef>
                <a:spcPts val="0"/>
              </a:spcBef>
              <a:spcAft>
                <a:spcPts val="0"/>
              </a:spcAft>
              <a:buNone/>
            </a:pPr>
            <a:r>
              <a:rPr lang="en-US" sz="10082" b="1">
                <a:solidFill>
                  <a:srgbClr val="F2BB29"/>
                </a:solidFill>
                <a:latin typeface="Titillium Web"/>
                <a:sym typeface="Titillium Web"/>
              </a:rPr>
              <a:t>STATEMENT</a:t>
            </a:r>
            <a:endParaRPr/>
          </a:p>
        </p:txBody>
      </p:sp>
      <p:sp>
        <p:nvSpPr>
          <p:cNvPr id="134" name="Google Shape;134;p15"/>
          <p:cNvSpPr txBox="1"/>
          <p:nvPr/>
        </p:nvSpPr>
        <p:spPr>
          <a:xfrm>
            <a:off x="991708" y="4392335"/>
            <a:ext cx="8177847" cy="4801314"/>
          </a:xfrm>
          <a:prstGeom prst="rect">
            <a:avLst/>
          </a:prstGeom>
          <a:noFill/>
          <a:ln>
            <a:noFill/>
          </a:ln>
        </p:spPr>
        <p:txBody>
          <a:bodyPr spcFirstLastPara="1" wrap="square" lIns="0" tIns="0" rIns="0" bIns="0" anchor="t" anchorCtr="0">
            <a:spAutoFit/>
          </a:bodyPr>
          <a:lstStyle/>
          <a:p>
            <a:pPr marL="342900" marR="0" lvl="0" indent="-342900" algn="just" rtl="0">
              <a:lnSpc>
                <a:spcPct val="130030"/>
              </a:lnSpc>
              <a:spcBef>
                <a:spcPts val="0"/>
              </a:spcBef>
              <a:spcAft>
                <a:spcPts val="0"/>
              </a:spcAft>
              <a:buFont typeface="Arial" panose="020B0604020202020204" pitchFamily="34" charset="0"/>
              <a:buChar char="•"/>
            </a:pPr>
            <a:r>
              <a:rPr lang="en-US" sz="2400" dirty="0"/>
              <a:t> In the development of image detection models, one of the primary challenges is the time-consuming and labor-intensive process of manually annotating images.</a:t>
            </a:r>
          </a:p>
          <a:p>
            <a:pPr marL="342900" marR="0" lvl="0" indent="-342900" algn="just" rtl="0">
              <a:lnSpc>
                <a:spcPct val="130030"/>
              </a:lnSpc>
              <a:spcBef>
                <a:spcPts val="0"/>
              </a:spcBef>
              <a:spcAft>
                <a:spcPts val="0"/>
              </a:spcAft>
              <a:buFont typeface="Arial" panose="020B0604020202020204" pitchFamily="34" charset="0"/>
              <a:buChar char="•"/>
            </a:pPr>
            <a:r>
              <a:rPr lang="en-US" sz="2400" dirty="0"/>
              <a:t> A large amount of annotated image data is required to train effective models, but the manual annotation process creates significant bottlenecks, hindering the speed and scalability of model development. </a:t>
            </a:r>
          </a:p>
          <a:p>
            <a:pPr marL="342900" marR="0" lvl="0" indent="-342900" algn="just" rtl="0">
              <a:lnSpc>
                <a:spcPct val="130030"/>
              </a:lnSpc>
              <a:spcBef>
                <a:spcPts val="0"/>
              </a:spcBef>
              <a:spcAft>
                <a:spcPts val="0"/>
              </a:spcAft>
              <a:buFont typeface="Arial" panose="020B0604020202020204" pitchFamily="34" charset="0"/>
              <a:buChar char="•"/>
            </a:pPr>
            <a:r>
              <a:rPr lang="en-US" sz="2400" dirty="0"/>
              <a:t>These challenges limit the availability of high-quality annotated datasets, making it difficult to develop and deploy accurate image detection systems.</a:t>
            </a:r>
            <a:endParaRPr sz="2400" dirty="0"/>
          </a:p>
        </p:txBody>
      </p:sp>
      <p:sp>
        <p:nvSpPr>
          <p:cNvPr id="135" name="Google Shape;135;p15"/>
          <p:cNvSpPr txBox="1"/>
          <p:nvPr/>
        </p:nvSpPr>
        <p:spPr>
          <a:xfrm>
            <a:off x="13493113" y="1269923"/>
            <a:ext cx="2751600" cy="155119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a:latin typeface="Titillium Web"/>
                <a:sym typeface="Titillium Web"/>
              </a:rPr>
              <a:t>We need tons of images to train a good ml model.</a:t>
            </a:r>
            <a:endParaRPr/>
          </a:p>
        </p:txBody>
      </p:sp>
      <p:sp>
        <p:nvSpPr>
          <p:cNvPr id="136" name="Google Shape;136;p15"/>
          <p:cNvSpPr txBox="1"/>
          <p:nvPr/>
        </p:nvSpPr>
        <p:spPr>
          <a:xfrm>
            <a:off x="13493113" y="4377753"/>
            <a:ext cx="3303300" cy="206825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000000"/>
                </a:solidFill>
                <a:latin typeface="Titillium Web"/>
                <a:ea typeface="Titillium Web"/>
                <a:cs typeface="Titillium Web"/>
                <a:sym typeface="Titillium Web"/>
              </a:rPr>
              <a:t>We need more variety and diversity in images with annotations</a:t>
            </a:r>
            <a:endParaRPr/>
          </a:p>
        </p:txBody>
      </p:sp>
      <p:sp>
        <p:nvSpPr>
          <p:cNvPr id="137" name="Google Shape;137;p15"/>
          <p:cNvSpPr txBox="1"/>
          <p:nvPr/>
        </p:nvSpPr>
        <p:spPr>
          <a:xfrm>
            <a:off x="13493113" y="7170179"/>
            <a:ext cx="3621600" cy="258532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a:latin typeface="Titillium Web"/>
                <a:sym typeface="Titillium Web"/>
              </a:rPr>
              <a:t>Getting diverse images can be achieved but annotating this tons of images is not feasible at all</a:t>
            </a:r>
            <a:endParaRPr/>
          </a:p>
        </p:txBody>
      </p:sp>
      <p:cxnSp>
        <p:nvCxnSpPr>
          <p:cNvPr id="138" name="Google Shape;138;p15"/>
          <p:cNvCxnSpPr/>
          <p:nvPr/>
        </p:nvCxnSpPr>
        <p:spPr>
          <a:xfrm>
            <a:off x="9426886" y="3572509"/>
            <a:ext cx="8419319" cy="0"/>
          </a:xfrm>
          <a:prstGeom prst="straightConnector1">
            <a:avLst/>
          </a:prstGeom>
          <a:noFill/>
          <a:ln w="28575" cap="flat" cmpd="sng">
            <a:solidFill>
              <a:srgbClr val="000000"/>
            </a:solidFill>
            <a:prstDash val="solid"/>
            <a:round/>
            <a:headEnd type="none" w="sm" len="sm"/>
            <a:tailEnd type="none" w="sm" len="sm"/>
          </a:ln>
        </p:spPr>
      </p:cxnSp>
      <p:cxnSp>
        <p:nvCxnSpPr>
          <p:cNvPr id="139" name="Google Shape;139;p15"/>
          <p:cNvCxnSpPr/>
          <p:nvPr/>
        </p:nvCxnSpPr>
        <p:spPr>
          <a:xfrm>
            <a:off x="9426886" y="6714491"/>
            <a:ext cx="8419319" cy="0"/>
          </a:xfrm>
          <a:prstGeom prst="straightConnector1">
            <a:avLst/>
          </a:prstGeom>
          <a:noFill/>
          <a:ln w="28575" cap="flat" cmpd="sng">
            <a:solidFill>
              <a:srgbClr val="000000"/>
            </a:solidFill>
            <a:prstDash val="solid"/>
            <a:round/>
            <a:headEnd type="none" w="sm" len="sm"/>
            <a:tailEnd type="none" w="sm" len="sm"/>
          </a:ln>
        </p:spPr>
      </p:cxnSp>
      <p:cxnSp>
        <p:nvCxnSpPr>
          <p:cNvPr id="140" name="Google Shape;140;p15"/>
          <p:cNvCxnSpPr/>
          <p:nvPr/>
        </p:nvCxnSpPr>
        <p:spPr>
          <a:xfrm>
            <a:off x="9412599" y="416240"/>
            <a:ext cx="0" cy="9433057"/>
          </a:xfrm>
          <a:prstGeom prst="straightConnector1">
            <a:avLst/>
          </a:prstGeom>
          <a:noFill/>
          <a:ln w="28575" cap="flat" cmpd="sng">
            <a:solidFill>
              <a:srgbClr val="0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5AEF6"/>
        </a:solidFill>
        <a:effectLst/>
      </p:bgPr>
    </p:bg>
    <p:spTree>
      <p:nvGrpSpPr>
        <p:cNvPr id="1" name="Shape 144"/>
        <p:cNvGrpSpPr/>
        <p:nvPr/>
      </p:nvGrpSpPr>
      <p:grpSpPr>
        <a:xfrm>
          <a:off x="0" y="0"/>
          <a:ext cx="0" cy="0"/>
          <a:chOff x="0" y="0"/>
          <a:chExt cx="0" cy="0"/>
        </a:xfrm>
      </p:grpSpPr>
      <p:grpSp>
        <p:nvGrpSpPr>
          <p:cNvPr id="145" name="Google Shape;145;p16"/>
          <p:cNvGrpSpPr/>
          <p:nvPr/>
        </p:nvGrpSpPr>
        <p:grpSpPr>
          <a:xfrm>
            <a:off x="416239" y="167475"/>
            <a:ext cx="17455521" cy="9599182"/>
            <a:chOff x="0" y="-38100"/>
            <a:chExt cx="4597339" cy="2528180"/>
          </a:xfrm>
        </p:grpSpPr>
        <p:sp>
          <p:nvSpPr>
            <p:cNvPr id="146" name="Google Shape;146;p16"/>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147" name="Google Shape;147;p16"/>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148;p16"/>
          <p:cNvSpPr/>
          <p:nvPr/>
        </p:nvSpPr>
        <p:spPr>
          <a:xfrm>
            <a:off x="14189136" y="587138"/>
            <a:ext cx="1199547" cy="974034"/>
          </a:xfrm>
          <a:custGeom>
            <a:avLst/>
            <a:gdLst/>
            <a:ahLst/>
            <a:cxnLst/>
            <a:rect l="l" t="t" r="r" b="b"/>
            <a:pathLst>
              <a:path w="11023025" h="8566914" extrusionOk="0">
                <a:moveTo>
                  <a:pt x="0" y="0"/>
                </a:moveTo>
                <a:lnTo>
                  <a:pt x="11023026" y="0"/>
                </a:lnTo>
                <a:lnTo>
                  <a:pt x="11023026" y="8566914"/>
                </a:lnTo>
                <a:lnTo>
                  <a:pt x="0" y="8566914"/>
                </a:lnTo>
                <a:lnTo>
                  <a:pt x="0" y="0"/>
                </a:lnTo>
                <a:close/>
              </a:path>
            </a:pathLst>
          </a:custGeom>
          <a:blipFill rotWithShape="1">
            <a:blip r:embed="rId3">
              <a:alphaModFix/>
            </a:blip>
            <a:stretch>
              <a:fillRect/>
            </a:stretch>
          </a:blipFill>
          <a:ln>
            <a:noFill/>
          </a:ln>
        </p:spPr>
        <p:txBody>
          <a:bodyPr/>
          <a:lstStyle/>
          <a:p>
            <a:endParaRPr lang="en-IN"/>
          </a:p>
        </p:txBody>
      </p:sp>
      <p:sp>
        <p:nvSpPr>
          <p:cNvPr id="152" name="Google Shape;152;p16"/>
          <p:cNvSpPr txBox="1"/>
          <p:nvPr/>
        </p:nvSpPr>
        <p:spPr>
          <a:xfrm>
            <a:off x="4244119" y="96189"/>
            <a:ext cx="10213993" cy="165077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8939" b="1" i="0" u="none" strike="noStrike" cap="none">
                <a:solidFill>
                  <a:srgbClr val="B59AED"/>
                </a:solidFill>
                <a:latin typeface="Titillium Web"/>
                <a:ea typeface="Titillium Web"/>
                <a:cs typeface="Titillium Web"/>
                <a:sym typeface="Titillium Web"/>
              </a:rPr>
              <a:t>WHAT IS OUR AIM?</a:t>
            </a:r>
            <a:endParaRPr/>
          </a:p>
        </p:txBody>
      </p:sp>
      <p:sp>
        <p:nvSpPr>
          <p:cNvPr id="153" name="Google Shape;153;p16"/>
          <p:cNvSpPr txBox="1"/>
          <p:nvPr/>
        </p:nvSpPr>
        <p:spPr>
          <a:xfrm>
            <a:off x="980788" y="1829749"/>
            <a:ext cx="8872042" cy="6980372"/>
          </a:xfrm>
          <a:prstGeom prst="rect">
            <a:avLst/>
          </a:prstGeom>
          <a:noFill/>
          <a:ln>
            <a:noFill/>
          </a:ln>
        </p:spPr>
        <p:txBody>
          <a:bodyPr spcFirstLastPara="1" wrap="square" lIns="0" tIns="0" rIns="0" bIns="0" anchor="t" anchorCtr="0">
            <a:spAutoFit/>
          </a:bodyPr>
          <a:lstStyle/>
          <a:p>
            <a:pPr marL="0" marR="0" lvl="0" indent="0" algn="just" rtl="0">
              <a:lnSpc>
                <a:spcPct val="180000"/>
              </a:lnSpc>
              <a:spcBef>
                <a:spcPts val="0"/>
              </a:spcBef>
              <a:spcAft>
                <a:spcPts val="0"/>
              </a:spcAft>
              <a:buNone/>
            </a:pPr>
            <a:r>
              <a:rPr lang="en-US" sz="2800" dirty="0"/>
              <a:t>The aim of this project is to develop an innovative approach to dataset augmentation for image detection models by leveraging Generative AI techniques. Image detection models rely heavily on large, annotated datasets for effective training, but the process of manually annotating these datasets is labor-intensive, time-consuming, and often prone to error. As a result, acquiring enough high-quality data for model training poses a significant challenge</a:t>
            </a:r>
            <a:endParaRPr sz="1000" dirty="0"/>
          </a:p>
        </p:txBody>
      </p:sp>
      <p:pic>
        <p:nvPicPr>
          <p:cNvPr id="3" name="Picture 2">
            <a:extLst>
              <a:ext uri="{FF2B5EF4-FFF2-40B4-BE49-F238E27FC236}">
                <a16:creationId xmlns:a16="http://schemas.microsoft.com/office/drawing/2014/main" id="{0CE002B6-5EE2-CB36-5EFA-62962A67EDCD}"/>
              </a:ext>
            </a:extLst>
          </p:cNvPr>
          <p:cNvPicPr>
            <a:picLocks noChangeAspect="1"/>
          </p:cNvPicPr>
          <p:nvPr/>
        </p:nvPicPr>
        <p:blipFill>
          <a:blip r:embed="rId4"/>
          <a:stretch>
            <a:fillRect/>
          </a:stretch>
        </p:blipFill>
        <p:spPr>
          <a:xfrm>
            <a:off x="9978739" y="1561172"/>
            <a:ext cx="7403941" cy="7597761"/>
          </a:xfrm>
          <a:prstGeom prst="rect">
            <a:avLst/>
          </a:prstGeom>
        </p:spPr>
      </p:pic>
      <p:sp>
        <p:nvSpPr>
          <p:cNvPr id="4" name="TextBox 3">
            <a:extLst>
              <a:ext uri="{FF2B5EF4-FFF2-40B4-BE49-F238E27FC236}">
                <a16:creationId xmlns:a16="http://schemas.microsoft.com/office/drawing/2014/main" id="{BAD7CADF-CEC2-2783-F9BE-1CAA594EE972}"/>
              </a:ext>
            </a:extLst>
          </p:cNvPr>
          <p:cNvSpPr txBox="1"/>
          <p:nvPr/>
        </p:nvSpPr>
        <p:spPr>
          <a:xfrm>
            <a:off x="13524474" y="2363011"/>
            <a:ext cx="4125951" cy="1138773"/>
          </a:xfrm>
          <a:prstGeom prst="rect">
            <a:avLst/>
          </a:prstGeom>
          <a:noFill/>
        </p:spPr>
        <p:txBody>
          <a:bodyPr wrap="square" lIns="91440" tIns="45720" rIns="91440" bIns="45720" rtlCol="0" anchor="t">
            <a:spAutoFit/>
          </a:bodyPr>
          <a:lstStyle/>
          <a:p>
            <a:r>
              <a:rPr lang="en-IN" sz="2000"/>
              <a:t>IMAGES + ANNOTATIONS</a:t>
            </a:r>
          </a:p>
          <a:p>
            <a:r>
              <a:rPr lang="en-IN" sz="2400"/>
              <a:t>We input images and annotations from user </a:t>
            </a:r>
          </a:p>
        </p:txBody>
      </p:sp>
      <p:sp>
        <p:nvSpPr>
          <p:cNvPr id="5" name="TextBox 4">
            <a:extLst>
              <a:ext uri="{FF2B5EF4-FFF2-40B4-BE49-F238E27FC236}">
                <a16:creationId xmlns:a16="http://schemas.microsoft.com/office/drawing/2014/main" id="{9F895BE1-5473-CCC3-A97E-6C60EE703EB7}"/>
              </a:ext>
            </a:extLst>
          </p:cNvPr>
          <p:cNvSpPr txBox="1"/>
          <p:nvPr/>
        </p:nvSpPr>
        <p:spPr>
          <a:xfrm>
            <a:off x="13709519" y="4777109"/>
            <a:ext cx="2816797" cy="1569660"/>
          </a:xfrm>
          <a:prstGeom prst="rect">
            <a:avLst/>
          </a:prstGeom>
          <a:noFill/>
        </p:spPr>
        <p:txBody>
          <a:bodyPr wrap="none" lIns="91440" tIns="45720" rIns="91440" bIns="45720" rtlCol="0" anchor="t">
            <a:spAutoFit/>
          </a:bodyPr>
          <a:lstStyle/>
          <a:p>
            <a:r>
              <a:rPr lang="en-IN" sz="2400"/>
              <a:t>DATASET</a:t>
            </a:r>
          </a:p>
          <a:p>
            <a:r>
              <a:rPr lang="en-IN" sz="2400"/>
              <a:t>MULTIPLICATION</a:t>
            </a:r>
          </a:p>
          <a:p>
            <a:r>
              <a:rPr lang="en-IN" sz="2400"/>
              <a:t>ALGORITHM </a:t>
            </a:r>
          </a:p>
          <a:p>
            <a:endParaRPr lang="en-IN" sz="2400"/>
          </a:p>
        </p:txBody>
      </p:sp>
      <p:sp>
        <p:nvSpPr>
          <p:cNvPr id="2" name="TextBox 1">
            <a:extLst>
              <a:ext uri="{FF2B5EF4-FFF2-40B4-BE49-F238E27FC236}">
                <a16:creationId xmlns:a16="http://schemas.microsoft.com/office/drawing/2014/main" id="{883F3CEA-4131-0A44-D5F2-908B65AFF958}"/>
              </a:ext>
            </a:extLst>
          </p:cNvPr>
          <p:cNvSpPr txBox="1"/>
          <p:nvPr/>
        </p:nvSpPr>
        <p:spPr>
          <a:xfrm>
            <a:off x="13636304" y="7291003"/>
            <a:ext cx="4125951" cy="1200329"/>
          </a:xfrm>
          <a:prstGeom prst="rect">
            <a:avLst/>
          </a:prstGeom>
          <a:noFill/>
        </p:spPr>
        <p:txBody>
          <a:bodyPr wrap="square" lIns="91440" tIns="45720" rIns="91440" bIns="45720" rtlCol="0" anchor="t">
            <a:spAutoFit/>
          </a:bodyPr>
          <a:lstStyle/>
          <a:p>
            <a:r>
              <a:rPr lang="en-IN" sz="2400"/>
              <a:t>MULTIPLE DATASET</a:t>
            </a:r>
          </a:p>
          <a:p>
            <a:r>
              <a:rPr lang="en-IN" sz="2400"/>
              <a:t>WITH  BUILT IN ANNOTATIONS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23718F73-C159-568B-909D-2E1914200280}"/>
            </a:ext>
          </a:extLst>
        </p:cNvPr>
        <p:cNvGrpSpPr/>
        <p:nvPr/>
      </p:nvGrpSpPr>
      <p:grpSpPr>
        <a:xfrm>
          <a:off x="0" y="0"/>
          <a:ext cx="0" cy="0"/>
          <a:chOff x="0" y="0"/>
          <a:chExt cx="0" cy="0"/>
        </a:xfrm>
      </p:grpSpPr>
      <p:grpSp>
        <p:nvGrpSpPr>
          <p:cNvPr id="415" name="Google Shape;415;p29">
            <a:extLst>
              <a:ext uri="{FF2B5EF4-FFF2-40B4-BE49-F238E27FC236}">
                <a16:creationId xmlns:a16="http://schemas.microsoft.com/office/drawing/2014/main" id="{331F2317-C569-0000-4670-27220041A76B}"/>
              </a:ext>
            </a:extLst>
          </p:cNvPr>
          <p:cNvGrpSpPr/>
          <p:nvPr/>
        </p:nvGrpSpPr>
        <p:grpSpPr>
          <a:xfrm>
            <a:off x="416240" y="271579"/>
            <a:ext cx="17455521" cy="9599182"/>
            <a:chOff x="0" y="-38100"/>
            <a:chExt cx="4597339" cy="2528180"/>
          </a:xfrm>
        </p:grpSpPr>
        <p:sp>
          <p:nvSpPr>
            <p:cNvPr id="416" name="Google Shape;416;p29">
              <a:extLst>
                <a:ext uri="{FF2B5EF4-FFF2-40B4-BE49-F238E27FC236}">
                  <a16:creationId xmlns:a16="http://schemas.microsoft.com/office/drawing/2014/main" id="{A283FC56-A6E6-A2A6-896B-9B19DB36E50B}"/>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417" name="Google Shape;417;p29">
              <a:extLst>
                <a:ext uri="{FF2B5EF4-FFF2-40B4-BE49-F238E27FC236}">
                  <a16:creationId xmlns:a16="http://schemas.microsoft.com/office/drawing/2014/main" id="{900DFA86-DB07-7E18-313E-D76714AC80CB}"/>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8" name="Google Shape;418;p29">
            <a:extLst>
              <a:ext uri="{FF2B5EF4-FFF2-40B4-BE49-F238E27FC236}">
                <a16:creationId xmlns:a16="http://schemas.microsoft.com/office/drawing/2014/main" id="{5EE64ACC-484C-BBD5-6EEF-722DED12B673}"/>
              </a:ext>
            </a:extLst>
          </p:cNvPr>
          <p:cNvPicPr preferRelativeResize="0"/>
          <p:nvPr/>
        </p:nvPicPr>
        <p:blipFill>
          <a:blip r:embed="rId3">
            <a:alphaModFix/>
          </a:blip>
          <a:stretch>
            <a:fillRect/>
          </a:stretch>
        </p:blipFill>
        <p:spPr>
          <a:xfrm>
            <a:off x="2799346" y="4329467"/>
            <a:ext cx="8031301" cy="6026629"/>
          </a:xfrm>
          <a:prstGeom prst="rect">
            <a:avLst/>
          </a:prstGeom>
          <a:noFill/>
          <a:ln>
            <a:noFill/>
          </a:ln>
        </p:spPr>
      </p:pic>
      <p:cxnSp>
        <p:nvCxnSpPr>
          <p:cNvPr id="419" name="Google Shape;419;p29">
            <a:extLst>
              <a:ext uri="{FF2B5EF4-FFF2-40B4-BE49-F238E27FC236}">
                <a16:creationId xmlns:a16="http://schemas.microsoft.com/office/drawing/2014/main" id="{7D23F1C5-D602-1711-40DD-C8E288D17561}"/>
              </a:ext>
            </a:extLst>
          </p:cNvPr>
          <p:cNvCxnSpPr/>
          <p:nvPr/>
        </p:nvCxnSpPr>
        <p:spPr>
          <a:xfrm>
            <a:off x="11387299" y="416240"/>
            <a:ext cx="0" cy="9433057"/>
          </a:xfrm>
          <a:prstGeom prst="straightConnector1">
            <a:avLst/>
          </a:prstGeom>
          <a:noFill/>
          <a:ln w="28575" cap="flat" cmpd="sng">
            <a:solidFill>
              <a:srgbClr val="000000"/>
            </a:solidFill>
            <a:prstDash val="solid"/>
            <a:round/>
            <a:headEnd type="none" w="sm" len="sm"/>
            <a:tailEnd type="none" w="sm" len="sm"/>
          </a:ln>
        </p:spPr>
      </p:cxnSp>
      <p:grpSp>
        <p:nvGrpSpPr>
          <p:cNvPr id="420" name="Google Shape;420;p29">
            <a:extLst>
              <a:ext uri="{FF2B5EF4-FFF2-40B4-BE49-F238E27FC236}">
                <a16:creationId xmlns:a16="http://schemas.microsoft.com/office/drawing/2014/main" id="{7DAD3FE0-ECD1-B436-83C3-8391B09F76C3}"/>
              </a:ext>
            </a:extLst>
          </p:cNvPr>
          <p:cNvGrpSpPr/>
          <p:nvPr/>
        </p:nvGrpSpPr>
        <p:grpSpPr>
          <a:xfrm>
            <a:off x="10463204" y="1028700"/>
            <a:ext cx="1819616" cy="1819616"/>
            <a:chOff x="0" y="0"/>
            <a:chExt cx="812800" cy="812800"/>
          </a:xfrm>
        </p:grpSpPr>
        <p:sp>
          <p:nvSpPr>
            <p:cNvPr id="421" name="Google Shape;421;p29">
              <a:extLst>
                <a:ext uri="{FF2B5EF4-FFF2-40B4-BE49-F238E27FC236}">
                  <a16:creationId xmlns:a16="http://schemas.microsoft.com/office/drawing/2014/main" id="{AC4C14ED-7692-CBDE-3769-D1A392635D3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4A4"/>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a:extLst>
                <a:ext uri="{FF2B5EF4-FFF2-40B4-BE49-F238E27FC236}">
                  <a16:creationId xmlns:a16="http://schemas.microsoft.com/office/drawing/2014/main" id="{28DBEEDA-6218-A3B6-D454-B694DF3E979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3" name="Google Shape;423;p29">
            <a:extLst>
              <a:ext uri="{FF2B5EF4-FFF2-40B4-BE49-F238E27FC236}">
                <a16:creationId xmlns:a16="http://schemas.microsoft.com/office/drawing/2014/main" id="{AADA0175-C3E0-759F-9FEC-06D7A613E1D2}"/>
              </a:ext>
            </a:extLst>
          </p:cNvPr>
          <p:cNvGrpSpPr/>
          <p:nvPr/>
        </p:nvGrpSpPr>
        <p:grpSpPr>
          <a:xfrm>
            <a:off x="10463204" y="3165361"/>
            <a:ext cx="1819616" cy="1819616"/>
            <a:chOff x="0" y="0"/>
            <a:chExt cx="812800" cy="812800"/>
          </a:xfrm>
        </p:grpSpPr>
        <p:sp>
          <p:nvSpPr>
            <p:cNvPr id="424" name="Google Shape;424;p29">
              <a:extLst>
                <a:ext uri="{FF2B5EF4-FFF2-40B4-BE49-F238E27FC236}">
                  <a16:creationId xmlns:a16="http://schemas.microsoft.com/office/drawing/2014/main" id="{9127A1E8-6E94-F4A0-6666-63A609C0619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C0FA"/>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a:extLst>
                <a:ext uri="{FF2B5EF4-FFF2-40B4-BE49-F238E27FC236}">
                  <a16:creationId xmlns:a16="http://schemas.microsoft.com/office/drawing/2014/main" id="{57F0E278-5ED8-B214-CD51-53DFCA4A29E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6" name="Google Shape;426;p29">
            <a:extLst>
              <a:ext uri="{FF2B5EF4-FFF2-40B4-BE49-F238E27FC236}">
                <a16:creationId xmlns:a16="http://schemas.microsoft.com/office/drawing/2014/main" id="{46B08282-592C-1ECB-410D-FEFAB9730BB6}"/>
              </a:ext>
            </a:extLst>
          </p:cNvPr>
          <p:cNvGrpSpPr/>
          <p:nvPr/>
        </p:nvGrpSpPr>
        <p:grpSpPr>
          <a:xfrm>
            <a:off x="10463204" y="5302023"/>
            <a:ext cx="1819616" cy="1819616"/>
            <a:chOff x="0" y="0"/>
            <a:chExt cx="812800" cy="812800"/>
          </a:xfrm>
        </p:grpSpPr>
        <p:sp>
          <p:nvSpPr>
            <p:cNvPr id="427" name="Google Shape;427;p29">
              <a:extLst>
                <a:ext uri="{FF2B5EF4-FFF2-40B4-BE49-F238E27FC236}">
                  <a16:creationId xmlns:a16="http://schemas.microsoft.com/office/drawing/2014/main" id="{4BCE2DA1-D866-4F05-8955-24EC36F7B7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57C"/>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a:extLst>
                <a:ext uri="{FF2B5EF4-FFF2-40B4-BE49-F238E27FC236}">
                  <a16:creationId xmlns:a16="http://schemas.microsoft.com/office/drawing/2014/main" id="{5005AECA-8D01-1C79-8AFF-FCDBA6C8E2E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9" name="Google Shape;429;p29">
            <a:extLst>
              <a:ext uri="{FF2B5EF4-FFF2-40B4-BE49-F238E27FC236}">
                <a16:creationId xmlns:a16="http://schemas.microsoft.com/office/drawing/2014/main" id="{E1236BAE-FFA0-D1CD-392A-74249198FFBE}"/>
              </a:ext>
            </a:extLst>
          </p:cNvPr>
          <p:cNvGrpSpPr/>
          <p:nvPr/>
        </p:nvGrpSpPr>
        <p:grpSpPr>
          <a:xfrm>
            <a:off x="10463204" y="7438684"/>
            <a:ext cx="1819616" cy="1819616"/>
            <a:chOff x="0" y="0"/>
            <a:chExt cx="812800" cy="812800"/>
          </a:xfrm>
        </p:grpSpPr>
        <p:sp>
          <p:nvSpPr>
            <p:cNvPr id="430" name="Google Shape;430;p29">
              <a:extLst>
                <a:ext uri="{FF2B5EF4-FFF2-40B4-BE49-F238E27FC236}">
                  <a16:creationId xmlns:a16="http://schemas.microsoft.com/office/drawing/2014/main" id="{0000B4CC-75DA-B4D1-F08B-780661AA426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E1E1"/>
            </a:solidFill>
            <a:ln w="2857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a:extLst>
                <a:ext uri="{FF2B5EF4-FFF2-40B4-BE49-F238E27FC236}">
                  <a16:creationId xmlns:a16="http://schemas.microsoft.com/office/drawing/2014/main" id="{B1F10D88-21DC-66B1-4E4A-0C74DF1B268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2" name="Google Shape;432;p29">
            <a:extLst>
              <a:ext uri="{FF2B5EF4-FFF2-40B4-BE49-F238E27FC236}">
                <a16:creationId xmlns:a16="http://schemas.microsoft.com/office/drawing/2014/main" id="{BFC56F95-5E92-EA43-3D22-D978D7CF0B4E}"/>
              </a:ext>
            </a:extLst>
          </p:cNvPr>
          <p:cNvSpPr txBox="1"/>
          <p:nvPr/>
        </p:nvSpPr>
        <p:spPr>
          <a:xfrm>
            <a:off x="1153266" y="993128"/>
            <a:ext cx="8137500" cy="13756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939" b="1" i="0" u="none" strike="noStrike" cap="none">
                <a:solidFill>
                  <a:srgbClr val="65B79D"/>
                </a:solidFill>
                <a:latin typeface="Titillium Web"/>
                <a:ea typeface="Titillium Web"/>
                <a:cs typeface="Titillium Web"/>
                <a:sym typeface="Titillium Web"/>
              </a:rPr>
              <a:t>APPROACH</a:t>
            </a:r>
            <a:endParaRPr/>
          </a:p>
        </p:txBody>
      </p:sp>
      <p:sp>
        <p:nvSpPr>
          <p:cNvPr id="433" name="Google Shape;433;p29">
            <a:extLst>
              <a:ext uri="{FF2B5EF4-FFF2-40B4-BE49-F238E27FC236}">
                <a16:creationId xmlns:a16="http://schemas.microsoft.com/office/drawing/2014/main" id="{C17B496A-508D-F4C6-97A0-504A96CED8DE}"/>
              </a:ext>
            </a:extLst>
          </p:cNvPr>
          <p:cNvSpPr txBox="1"/>
          <p:nvPr/>
        </p:nvSpPr>
        <p:spPr>
          <a:xfrm>
            <a:off x="12583490" y="7523979"/>
            <a:ext cx="5288270" cy="184665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IN" sz="2800" b="1">
                <a:effectLst/>
                <a:latin typeface="Times New Roman" panose="02020603050405020304" pitchFamily="18" charset="0"/>
                <a:ea typeface="Times New Roman" panose="02020603050405020304" pitchFamily="18" charset="0"/>
              </a:rPr>
              <a:t>Overlay and Synthesis </a:t>
            </a:r>
            <a:r>
              <a:rPr lang="en-IN" sz="2400" b="1">
                <a:effectLst/>
                <a:latin typeface="Times New Roman" panose="02020603050405020304" pitchFamily="18" charset="0"/>
                <a:ea typeface="Times New Roman" panose="02020603050405020304" pitchFamily="18" charset="0"/>
              </a:rPr>
              <a:t>:</a:t>
            </a:r>
            <a:r>
              <a:rPr lang="en-IN" sz="2400">
                <a:effectLst/>
                <a:latin typeface="Times New Roman" panose="02020603050405020304" pitchFamily="18" charset="0"/>
                <a:ea typeface="Times New Roman" panose="02020603050405020304" pitchFamily="18" charset="0"/>
              </a:rPr>
              <a:t> Overlay the augmented foreground objects onto the augmented backgrounds to generate new images.</a:t>
            </a:r>
            <a:endParaRPr/>
          </a:p>
        </p:txBody>
      </p:sp>
      <p:sp>
        <p:nvSpPr>
          <p:cNvPr id="434" name="Google Shape;434;p29">
            <a:extLst>
              <a:ext uri="{FF2B5EF4-FFF2-40B4-BE49-F238E27FC236}">
                <a16:creationId xmlns:a16="http://schemas.microsoft.com/office/drawing/2014/main" id="{83D93235-3598-151B-13FE-64FD860F5A08}"/>
              </a:ext>
            </a:extLst>
          </p:cNvPr>
          <p:cNvSpPr txBox="1"/>
          <p:nvPr/>
        </p:nvSpPr>
        <p:spPr>
          <a:xfrm>
            <a:off x="12401794" y="5387318"/>
            <a:ext cx="5194825" cy="1403461"/>
          </a:xfrm>
          <a:prstGeom prst="rect">
            <a:avLst/>
          </a:prstGeom>
          <a:noFill/>
          <a:ln>
            <a:noFill/>
          </a:ln>
        </p:spPr>
        <p:txBody>
          <a:bodyPr spcFirstLastPara="1" wrap="square" lIns="0" tIns="0" rIns="0" bIns="0" anchor="t" anchorCtr="0">
            <a:spAutoFit/>
          </a:bodyPr>
          <a:lstStyle/>
          <a:p>
            <a:pPr>
              <a:lnSpc>
                <a:spcPct val="120000"/>
              </a:lnSpc>
            </a:pPr>
            <a:r>
              <a:rPr lang="en-IN" sz="2800" b="1">
                <a:effectLst/>
                <a:latin typeface="Times New Roman" panose="02020603050405020304" pitchFamily="18" charset="0"/>
                <a:ea typeface="Times New Roman" panose="02020603050405020304" pitchFamily="18" charset="0"/>
              </a:rPr>
              <a:t>Annotation Adjustment :</a:t>
            </a:r>
            <a:r>
              <a:rPr lang="en-IN" sz="2400">
                <a:effectLst/>
                <a:latin typeface="Times New Roman" panose="02020603050405020304" pitchFamily="18" charset="0"/>
                <a:ea typeface="Times New Roman" panose="02020603050405020304" pitchFamily="18" charset="0"/>
              </a:rPr>
              <a:t>Adjust the annotations to reflect the new object positions, ensuring accuracy</a:t>
            </a:r>
            <a:endParaRPr/>
          </a:p>
        </p:txBody>
      </p:sp>
      <p:sp>
        <p:nvSpPr>
          <p:cNvPr id="435" name="Google Shape;435;p29">
            <a:extLst>
              <a:ext uri="{FF2B5EF4-FFF2-40B4-BE49-F238E27FC236}">
                <a16:creationId xmlns:a16="http://schemas.microsoft.com/office/drawing/2014/main" id="{CE36A745-1F73-DB57-C369-000F66DCE8BA}"/>
              </a:ext>
            </a:extLst>
          </p:cNvPr>
          <p:cNvSpPr txBox="1"/>
          <p:nvPr/>
        </p:nvSpPr>
        <p:spPr>
          <a:xfrm>
            <a:off x="12668882" y="3132804"/>
            <a:ext cx="4927737" cy="184665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IN" sz="2800" b="1">
                <a:effectLst/>
                <a:latin typeface="Times New Roman" panose="02020603050405020304" pitchFamily="18" charset="0"/>
                <a:ea typeface="Times New Roman" panose="02020603050405020304" pitchFamily="18" charset="0"/>
              </a:rPr>
              <a:t>Bounding Box Adjustment:</a:t>
            </a:r>
            <a:r>
              <a:rPr lang="en-IN" sz="2400">
                <a:effectLst/>
                <a:latin typeface="Times New Roman" panose="02020603050405020304" pitchFamily="18" charset="0"/>
                <a:ea typeface="Times New Roman" panose="02020603050405020304" pitchFamily="18" charset="0"/>
              </a:rPr>
              <a:t> Jiggle the object bounding boxes with a known offset to create variations in object placement.</a:t>
            </a:r>
            <a:r>
              <a:rPr lang="en-US" sz="2400"/>
              <a:t> </a:t>
            </a:r>
            <a:endParaRPr/>
          </a:p>
        </p:txBody>
      </p:sp>
      <p:sp>
        <p:nvSpPr>
          <p:cNvPr id="436" name="Google Shape;436;p29">
            <a:extLst>
              <a:ext uri="{FF2B5EF4-FFF2-40B4-BE49-F238E27FC236}">
                <a16:creationId xmlns:a16="http://schemas.microsoft.com/office/drawing/2014/main" id="{32B4BFF5-BF28-CBE2-7B85-84FE7896ABE0}"/>
              </a:ext>
            </a:extLst>
          </p:cNvPr>
          <p:cNvSpPr txBox="1"/>
          <p:nvPr/>
        </p:nvSpPr>
        <p:spPr>
          <a:xfrm>
            <a:off x="12674336" y="1383142"/>
            <a:ext cx="4739623" cy="140346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IN" sz="2800" b="1">
                <a:effectLst/>
                <a:latin typeface="Times New Roman" panose="02020603050405020304" pitchFamily="18" charset="0"/>
                <a:ea typeface="Times New Roman" panose="02020603050405020304" pitchFamily="18" charset="0"/>
              </a:rPr>
              <a:t>Segmentation:</a:t>
            </a:r>
            <a:r>
              <a:rPr lang="en-IN" sz="1400">
                <a:effectLst/>
                <a:latin typeface="Times New Roman" panose="02020603050405020304" pitchFamily="18" charset="0"/>
                <a:ea typeface="Times New Roman" panose="02020603050405020304" pitchFamily="18" charset="0"/>
              </a:rPr>
              <a:t> </a:t>
            </a:r>
            <a:r>
              <a:rPr lang="en-IN" sz="2400">
                <a:effectLst/>
                <a:latin typeface="Times New Roman" panose="02020603050405020304" pitchFamily="18" charset="0"/>
                <a:ea typeface="Times New Roman" panose="02020603050405020304" pitchFamily="18" charset="0"/>
              </a:rPr>
              <a:t>Extract foreground objects and backgrounds from the original images </a:t>
            </a:r>
            <a:endParaRPr/>
          </a:p>
        </p:txBody>
      </p:sp>
      <p:sp>
        <p:nvSpPr>
          <p:cNvPr id="437" name="Google Shape;437;p29">
            <a:extLst>
              <a:ext uri="{FF2B5EF4-FFF2-40B4-BE49-F238E27FC236}">
                <a16:creationId xmlns:a16="http://schemas.microsoft.com/office/drawing/2014/main" id="{FDF337A3-A9BD-BCD0-766A-C3D6FBD4956D}"/>
              </a:ext>
            </a:extLst>
          </p:cNvPr>
          <p:cNvSpPr txBox="1"/>
          <p:nvPr/>
        </p:nvSpPr>
        <p:spPr>
          <a:xfrm>
            <a:off x="874040" y="2261780"/>
            <a:ext cx="9297705" cy="2657138"/>
          </a:xfrm>
          <a:prstGeom prst="rect">
            <a:avLst/>
          </a:prstGeom>
          <a:noFill/>
          <a:ln>
            <a:noFill/>
          </a:ln>
        </p:spPr>
        <p:txBody>
          <a:bodyPr spcFirstLastPara="1" wrap="square" lIns="0" tIns="0" rIns="0" bIns="0" anchor="t" anchorCtr="0">
            <a:spAutoFit/>
          </a:bodyPr>
          <a:lstStyle/>
          <a:p>
            <a:pPr marL="635">
              <a:lnSpc>
                <a:spcPct val="115000"/>
              </a:lnSpc>
              <a:spcBef>
                <a:spcPts val="1350"/>
              </a:spcBef>
              <a:spcAft>
                <a:spcPts val="0"/>
              </a:spcAft>
            </a:pPr>
            <a:r>
              <a:rPr lang="en-IN" sz="2800">
                <a:effectLst/>
                <a:latin typeface="Times New Roman" panose="02020603050405020304" pitchFamily="18" charset="0"/>
                <a:ea typeface="Times New Roman" panose="02020603050405020304" pitchFamily="18" charset="0"/>
              </a:rPr>
              <a:t>By following this approach, we aim to produce a significantly larger set of augmented images, each with corresponding annotations. This will provide a robust and diverse training dataset for image detection models, ultimately improving their performance and accuracy. </a:t>
            </a:r>
            <a:endParaRPr lang="en-IN" sz="2800">
              <a:effectLst/>
              <a:latin typeface="Arial" panose="020B0604020202020204" pitchFamily="34" charset="0"/>
              <a:ea typeface="Arial" panose="020B0604020202020204" pitchFamily="34" charset="0"/>
            </a:endParaRPr>
          </a:p>
        </p:txBody>
      </p:sp>
      <p:pic>
        <p:nvPicPr>
          <p:cNvPr id="438" name="Google Shape;438;p29">
            <a:extLst>
              <a:ext uri="{FF2B5EF4-FFF2-40B4-BE49-F238E27FC236}">
                <a16:creationId xmlns:a16="http://schemas.microsoft.com/office/drawing/2014/main" id="{4FBB3C43-94E6-A67D-AD61-554563D21540}"/>
              </a:ext>
            </a:extLst>
          </p:cNvPr>
          <p:cNvPicPr preferRelativeResize="0"/>
          <p:nvPr/>
        </p:nvPicPr>
        <p:blipFill>
          <a:blip r:embed="rId4">
            <a:alphaModFix/>
          </a:blip>
          <a:stretch>
            <a:fillRect/>
          </a:stretch>
        </p:blipFill>
        <p:spPr>
          <a:xfrm>
            <a:off x="10844828" y="1383150"/>
            <a:ext cx="1084944" cy="1071575"/>
          </a:xfrm>
          <a:prstGeom prst="rect">
            <a:avLst/>
          </a:prstGeom>
          <a:noFill/>
          <a:ln>
            <a:noFill/>
          </a:ln>
        </p:spPr>
      </p:pic>
      <p:pic>
        <p:nvPicPr>
          <p:cNvPr id="439" name="Google Shape;439;p29">
            <a:extLst>
              <a:ext uri="{FF2B5EF4-FFF2-40B4-BE49-F238E27FC236}">
                <a16:creationId xmlns:a16="http://schemas.microsoft.com/office/drawing/2014/main" id="{27F6E578-B87B-74B9-6536-7097073ABD41}"/>
              </a:ext>
            </a:extLst>
          </p:cNvPr>
          <p:cNvPicPr preferRelativeResize="0"/>
          <p:nvPr/>
        </p:nvPicPr>
        <p:blipFill>
          <a:blip r:embed="rId5">
            <a:alphaModFix/>
          </a:blip>
          <a:stretch>
            <a:fillRect/>
          </a:stretch>
        </p:blipFill>
        <p:spPr>
          <a:xfrm>
            <a:off x="10981269" y="3525904"/>
            <a:ext cx="727613" cy="1071575"/>
          </a:xfrm>
          <a:prstGeom prst="rect">
            <a:avLst/>
          </a:prstGeom>
          <a:noFill/>
          <a:ln>
            <a:noFill/>
          </a:ln>
        </p:spPr>
      </p:pic>
      <p:pic>
        <p:nvPicPr>
          <p:cNvPr id="440" name="Google Shape;440;p29">
            <a:extLst>
              <a:ext uri="{FF2B5EF4-FFF2-40B4-BE49-F238E27FC236}">
                <a16:creationId xmlns:a16="http://schemas.microsoft.com/office/drawing/2014/main" id="{FD625382-D0D5-998D-7831-A6092699D638}"/>
              </a:ext>
            </a:extLst>
          </p:cNvPr>
          <p:cNvPicPr preferRelativeResize="0"/>
          <p:nvPr/>
        </p:nvPicPr>
        <p:blipFill>
          <a:blip r:embed="rId6">
            <a:alphaModFix/>
          </a:blip>
          <a:stretch>
            <a:fillRect/>
          </a:stretch>
        </p:blipFill>
        <p:spPr>
          <a:xfrm>
            <a:off x="10845008" y="5676037"/>
            <a:ext cx="1000134" cy="1071575"/>
          </a:xfrm>
          <a:prstGeom prst="rect">
            <a:avLst/>
          </a:prstGeom>
          <a:noFill/>
          <a:ln>
            <a:noFill/>
          </a:ln>
        </p:spPr>
      </p:pic>
      <p:pic>
        <p:nvPicPr>
          <p:cNvPr id="441" name="Google Shape;441;p29">
            <a:extLst>
              <a:ext uri="{FF2B5EF4-FFF2-40B4-BE49-F238E27FC236}">
                <a16:creationId xmlns:a16="http://schemas.microsoft.com/office/drawing/2014/main" id="{AA528398-766E-D3A7-4297-6C40BE8F55BF}"/>
              </a:ext>
            </a:extLst>
          </p:cNvPr>
          <p:cNvPicPr preferRelativeResize="0"/>
          <p:nvPr/>
        </p:nvPicPr>
        <p:blipFill>
          <a:blip r:embed="rId7">
            <a:alphaModFix/>
          </a:blip>
          <a:stretch>
            <a:fillRect/>
          </a:stretch>
        </p:blipFill>
        <p:spPr>
          <a:xfrm>
            <a:off x="10921493" y="7822075"/>
            <a:ext cx="847164" cy="948300"/>
          </a:xfrm>
          <a:prstGeom prst="rect">
            <a:avLst/>
          </a:prstGeom>
          <a:noFill/>
          <a:ln>
            <a:noFill/>
          </a:ln>
        </p:spPr>
      </p:pic>
    </p:spTree>
    <p:extLst>
      <p:ext uri="{BB962C8B-B14F-4D97-AF65-F5344CB8AC3E}">
        <p14:creationId xmlns:p14="http://schemas.microsoft.com/office/powerpoint/2010/main" val="2975918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2B616275-CDCF-6C49-582C-F1CDBF82B5DB}"/>
            </a:ext>
          </a:extLst>
        </p:cNvPr>
        <p:cNvGrpSpPr/>
        <p:nvPr/>
      </p:nvGrpSpPr>
      <p:grpSpPr>
        <a:xfrm>
          <a:off x="0" y="0"/>
          <a:ext cx="0" cy="0"/>
          <a:chOff x="0" y="0"/>
          <a:chExt cx="0" cy="0"/>
        </a:xfrm>
      </p:grpSpPr>
      <p:grpSp>
        <p:nvGrpSpPr>
          <p:cNvPr id="340" name="Google Shape;340;p26">
            <a:extLst>
              <a:ext uri="{FF2B5EF4-FFF2-40B4-BE49-F238E27FC236}">
                <a16:creationId xmlns:a16="http://schemas.microsoft.com/office/drawing/2014/main" id="{204CCCFA-E47A-25A2-80F4-78F0E46FC5E8}"/>
              </a:ext>
            </a:extLst>
          </p:cNvPr>
          <p:cNvGrpSpPr/>
          <p:nvPr/>
        </p:nvGrpSpPr>
        <p:grpSpPr>
          <a:xfrm>
            <a:off x="416240" y="271579"/>
            <a:ext cx="17455521" cy="9599182"/>
            <a:chOff x="0" y="-38100"/>
            <a:chExt cx="4597339" cy="2528180"/>
          </a:xfrm>
        </p:grpSpPr>
        <p:sp>
          <p:nvSpPr>
            <p:cNvPr id="341" name="Google Shape;341;p26">
              <a:extLst>
                <a:ext uri="{FF2B5EF4-FFF2-40B4-BE49-F238E27FC236}">
                  <a16:creationId xmlns:a16="http://schemas.microsoft.com/office/drawing/2014/main" id="{F620A3EA-9CA1-CB07-0CB2-8A8727FE9491}"/>
                </a:ext>
              </a:extLst>
            </p:cNvPr>
            <p:cNvSpPr/>
            <p:nvPr/>
          </p:nvSpPr>
          <p:spPr>
            <a:xfrm>
              <a:off x="0" y="0"/>
              <a:ext cx="4597339" cy="2490080"/>
            </a:xfrm>
            <a:custGeom>
              <a:avLst/>
              <a:gdLst/>
              <a:ahLst/>
              <a:cxnLst/>
              <a:rect l="l" t="t" r="r" b="b"/>
              <a:pathLst>
                <a:path w="4597339" h="2490080" extrusionOk="0">
                  <a:moveTo>
                    <a:pt x="0" y="0"/>
                  </a:moveTo>
                  <a:lnTo>
                    <a:pt x="4597339" y="0"/>
                  </a:lnTo>
                  <a:lnTo>
                    <a:pt x="4597339" y="2490080"/>
                  </a:lnTo>
                  <a:lnTo>
                    <a:pt x="0" y="2490080"/>
                  </a:lnTo>
                  <a:close/>
                </a:path>
              </a:pathLst>
            </a:custGeom>
            <a:solidFill>
              <a:srgbClr val="EAEAEF"/>
            </a:solidFill>
            <a:ln w="28575" cap="sq" cmpd="sng">
              <a:solidFill>
                <a:srgbClr val="000000"/>
              </a:solidFill>
              <a:prstDash val="solid"/>
              <a:miter lim="8000"/>
              <a:headEnd type="none" w="sm" len="sm"/>
              <a:tailEnd type="none" w="sm" len="sm"/>
            </a:ln>
          </p:spPr>
          <p:txBody>
            <a:bodyPr/>
            <a:lstStyle/>
            <a:p>
              <a:endParaRPr lang="en-IN"/>
            </a:p>
          </p:txBody>
        </p:sp>
        <p:sp>
          <p:nvSpPr>
            <p:cNvPr id="342" name="Google Shape;342;p26">
              <a:extLst>
                <a:ext uri="{FF2B5EF4-FFF2-40B4-BE49-F238E27FC236}">
                  <a16:creationId xmlns:a16="http://schemas.microsoft.com/office/drawing/2014/main" id="{C2BA70D6-B409-7FB9-1B32-42B696F36D63}"/>
                </a:ext>
              </a:extLst>
            </p:cNvPr>
            <p:cNvSpPr txBox="1"/>
            <p:nvPr/>
          </p:nvSpPr>
          <p:spPr>
            <a:xfrm>
              <a:off x="0" y="-38100"/>
              <a:ext cx="4597339" cy="25281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3" name="Google Shape;343;p26">
            <a:extLst>
              <a:ext uri="{FF2B5EF4-FFF2-40B4-BE49-F238E27FC236}">
                <a16:creationId xmlns:a16="http://schemas.microsoft.com/office/drawing/2014/main" id="{671D4DE2-ADCA-B657-D235-39983A31AC59}"/>
              </a:ext>
            </a:extLst>
          </p:cNvPr>
          <p:cNvPicPr preferRelativeResize="0"/>
          <p:nvPr/>
        </p:nvPicPr>
        <p:blipFill>
          <a:blip r:embed="rId3">
            <a:alphaModFix/>
          </a:blip>
          <a:stretch>
            <a:fillRect/>
          </a:stretch>
        </p:blipFill>
        <p:spPr>
          <a:xfrm>
            <a:off x="-731535" y="4289428"/>
            <a:ext cx="6057915" cy="5581332"/>
          </a:xfrm>
          <a:prstGeom prst="rect">
            <a:avLst/>
          </a:prstGeom>
          <a:noFill/>
          <a:ln>
            <a:noFill/>
          </a:ln>
        </p:spPr>
      </p:pic>
      <p:sp>
        <p:nvSpPr>
          <p:cNvPr id="344" name="Google Shape;344;p26">
            <a:extLst>
              <a:ext uri="{FF2B5EF4-FFF2-40B4-BE49-F238E27FC236}">
                <a16:creationId xmlns:a16="http://schemas.microsoft.com/office/drawing/2014/main" id="{488A69C5-6DF7-573F-513C-CD3355A909BF}"/>
              </a:ext>
            </a:extLst>
          </p:cNvPr>
          <p:cNvSpPr txBox="1"/>
          <p:nvPr/>
        </p:nvSpPr>
        <p:spPr>
          <a:xfrm>
            <a:off x="1653057" y="788620"/>
            <a:ext cx="14986975" cy="154997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072" b="1" i="0" u="none" strike="noStrike" cap="none">
                <a:solidFill>
                  <a:srgbClr val="65B79D"/>
                </a:solidFill>
                <a:latin typeface="Titillium Web"/>
                <a:ea typeface="Titillium Web"/>
                <a:cs typeface="Titillium Web"/>
                <a:sym typeface="Titillium Web"/>
              </a:rPr>
              <a:t>PUTTING IT ALL TOGETHER</a:t>
            </a:r>
            <a:endParaRPr/>
          </a:p>
        </p:txBody>
      </p:sp>
      <p:pic>
        <p:nvPicPr>
          <p:cNvPr id="2" name="Content Placeholder 4" descr="A diagram of data processing">
            <a:extLst>
              <a:ext uri="{FF2B5EF4-FFF2-40B4-BE49-F238E27FC236}">
                <a16:creationId xmlns:a16="http://schemas.microsoft.com/office/drawing/2014/main" id="{C671C49B-5729-F669-93C8-B5833EDBD9A1}"/>
              </a:ext>
            </a:extLst>
          </p:cNvPr>
          <p:cNvPicPr>
            <a:picLocks noChangeAspect="1"/>
          </p:cNvPicPr>
          <p:nvPr/>
        </p:nvPicPr>
        <p:blipFill>
          <a:blip r:embed="rId4">
            <a:extLst>
              <a:ext uri="{28A0092B-C50C-407E-A947-70E740481C1C}">
                <a14:useLocalDpi xmlns:a14="http://schemas.microsoft.com/office/drawing/2010/main" val="0"/>
              </a:ext>
            </a:extLst>
          </a:blip>
          <a:srcRect t="44656" b="7316"/>
          <a:stretch/>
        </p:blipFill>
        <p:spPr>
          <a:xfrm>
            <a:off x="3291840" y="3131820"/>
            <a:ext cx="14222592" cy="4854618"/>
          </a:xfrm>
          <a:prstGeom prst="rect">
            <a:avLst/>
          </a:prstGeom>
        </p:spPr>
      </p:pic>
    </p:spTree>
    <p:extLst>
      <p:ext uri="{BB962C8B-B14F-4D97-AF65-F5344CB8AC3E}">
        <p14:creationId xmlns:p14="http://schemas.microsoft.com/office/powerpoint/2010/main" val="230807643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194</TotalTime>
  <Words>1713</Words>
  <Application>Microsoft Office PowerPoint</Application>
  <PresentationFormat>Custom</PresentationFormat>
  <Paragraphs>242</Paragraphs>
  <Slides>37</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Arial</vt:lpstr>
      <vt:lpstr>Aptos</vt:lpstr>
      <vt:lpstr>Berlin Sans FB</vt:lpstr>
      <vt:lpstr>Titillium Web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SANSKAR HOOD</cp:lastModifiedBy>
  <cp:revision>1</cp:revision>
  <dcterms:modified xsi:type="dcterms:W3CDTF">2024-12-01T10:18:33Z</dcterms:modified>
</cp:coreProperties>
</file>